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72" r:id="rId2"/>
    <p:sldId id="323" r:id="rId3"/>
    <p:sldId id="271" r:id="rId4"/>
    <p:sldId id="281" r:id="rId5"/>
    <p:sldId id="278" r:id="rId6"/>
    <p:sldId id="280" r:id="rId7"/>
    <p:sldId id="282" r:id="rId8"/>
    <p:sldId id="283" r:id="rId9"/>
    <p:sldId id="284" r:id="rId10"/>
    <p:sldId id="285" r:id="rId11"/>
    <p:sldId id="286" r:id="rId12"/>
    <p:sldId id="287" r:id="rId13"/>
    <p:sldId id="318" r:id="rId14"/>
    <p:sldId id="317" r:id="rId15"/>
    <p:sldId id="320" r:id="rId16"/>
    <p:sldId id="291" r:id="rId17"/>
    <p:sldId id="288" r:id="rId18"/>
    <p:sldId id="321" r:id="rId19"/>
    <p:sldId id="290" r:id="rId20"/>
    <p:sldId id="329" r:id="rId21"/>
    <p:sldId id="319" r:id="rId22"/>
    <p:sldId id="305" r:id="rId23"/>
    <p:sldId id="294" r:id="rId24"/>
    <p:sldId id="292" r:id="rId25"/>
    <p:sldId id="293" r:id="rId26"/>
    <p:sldId id="295" r:id="rId27"/>
    <p:sldId id="296" r:id="rId28"/>
    <p:sldId id="328" r:id="rId29"/>
    <p:sldId id="313" r:id="rId30"/>
    <p:sldId id="314" r:id="rId31"/>
    <p:sldId id="297" r:id="rId32"/>
    <p:sldId id="298" r:id="rId33"/>
    <p:sldId id="299" r:id="rId34"/>
    <p:sldId id="300" r:id="rId35"/>
    <p:sldId id="315" r:id="rId36"/>
    <p:sldId id="316" r:id="rId37"/>
    <p:sldId id="301" r:id="rId38"/>
    <p:sldId id="325" r:id="rId39"/>
    <p:sldId id="327" r:id="rId40"/>
    <p:sldId id="302" r:id="rId41"/>
    <p:sldId id="324" r:id="rId42"/>
    <p:sldId id="326" r:id="rId43"/>
    <p:sldId id="303" r:id="rId44"/>
    <p:sldId id="304" r:id="rId45"/>
    <p:sldId id="306" r:id="rId46"/>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B9B6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F0AEF6-EDA8-417B-ADEF-DE221A9FC49F}" v="122" dt="2024-11-21T05:10:12.49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93595" autoAdjust="0"/>
  </p:normalViewPr>
  <p:slideViewPr>
    <p:cSldViewPr>
      <p:cViewPr varScale="1">
        <p:scale>
          <a:sx n="52" d="100"/>
          <a:sy n="52" d="100"/>
        </p:scale>
        <p:origin x="509"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45DAD9-4F95-4B4A-976E-277A79E4ED5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739C708-EC19-471B-BC6B-CEFB15F309FD}">
      <dgm:prSet custT="1"/>
      <dgm:spPr/>
      <dgm:t>
        <a:bodyPr/>
        <a:lstStyle/>
        <a:p>
          <a:r>
            <a:rPr lang="en-US" sz="2400" b="0" i="0" dirty="0">
              <a:solidFill>
                <a:srgbClr val="FFFFCC"/>
              </a:solidFill>
              <a:latin typeface="Times New Roman" panose="02020603050405020304" pitchFamily="18" charset="0"/>
              <a:cs typeface="Times New Roman" panose="02020603050405020304" pitchFamily="18" charset="0"/>
            </a:rPr>
            <a:t>Team Member  Roles and  </a:t>
          </a:r>
        </a:p>
        <a:p>
          <a:r>
            <a:rPr lang="en-US" sz="2400" b="0" i="0" dirty="0">
              <a:solidFill>
                <a:srgbClr val="FFFFCC"/>
              </a:solidFill>
              <a:latin typeface="Times New Roman" panose="02020603050405020304" pitchFamily="18" charset="0"/>
              <a:cs typeface="Times New Roman" panose="02020603050405020304" pitchFamily="18" charset="0"/>
            </a:rPr>
            <a:t>Responsibilities</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A5B99761-00E7-42F9-95AB-00E4F6FE1D92}" type="parTrans" cxnId="{81984F7B-4876-43D0-AFBD-F0D85A159868}">
      <dgm:prSet/>
      <dgm:spPr/>
      <dgm:t>
        <a:bodyPr/>
        <a:lstStyle/>
        <a:p>
          <a:endParaRPr lang="en-US"/>
        </a:p>
      </dgm:t>
    </dgm:pt>
    <dgm:pt modelId="{A55F38BF-0E4D-4AFF-9C2D-FF6653700BD4}" type="sibTrans" cxnId="{81984F7B-4876-43D0-AFBD-F0D85A159868}">
      <dgm:prSet/>
      <dgm:spPr/>
      <dgm:t>
        <a:bodyPr/>
        <a:lstStyle/>
        <a:p>
          <a:endParaRPr lang="en-US"/>
        </a:p>
      </dgm:t>
    </dgm:pt>
    <dgm:pt modelId="{086D1101-0F57-4B08-9002-774A6B236605}">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Improvements made from  Professor  Feedback</a:t>
          </a:r>
          <a:endParaRPr lang="en-US" sz="2400">
            <a:solidFill>
              <a:srgbClr val="FFFFCC"/>
            </a:solidFill>
            <a:latin typeface="Times New Roman" panose="02020603050405020304" pitchFamily="18" charset="0"/>
            <a:cs typeface="Times New Roman" panose="02020603050405020304" pitchFamily="18" charset="0"/>
          </a:endParaRPr>
        </a:p>
      </dgm:t>
    </dgm:pt>
    <dgm:pt modelId="{BE8E4D78-1E75-4496-A4BE-EB10EC30343F}" type="parTrans" cxnId="{7D8F4995-0BF1-486F-9352-18A893AB7561}">
      <dgm:prSet/>
      <dgm:spPr/>
      <dgm:t>
        <a:bodyPr/>
        <a:lstStyle/>
        <a:p>
          <a:endParaRPr lang="en-US"/>
        </a:p>
      </dgm:t>
    </dgm:pt>
    <dgm:pt modelId="{1DB25589-0982-483F-9A30-BAF9F5C0C325}" type="sibTrans" cxnId="{7D8F4995-0BF1-486F-9352-18A893AB7561}">
      <dgm:prSet/>
      <dgm:spPr/>
      <dgm:t>
        <a:bodyPr/>
        <a:lstStyle/>
        <a:p>
          <a:endParaRPr lang="en-US"/>
        </a:p>
      </dgm:t>
    </dgm:pt>
    <dgm:pt modelId="{D4EEB344-2B47-422A-B401-4002B1EEF229}">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Project  </a:t>
          </a:r>
        </a:p>
        <a:p>
          <a:r>
            <a:rPr lang="en-US" sz="2400" b="0" i="0">
              <a:solidFill>
                <a:srgbClr val="FFFFCC"/>
              </a:solidFill>
              <a:latin typeface="Times New Roman" panose="02020603050405020304" pitchFamily="18" charset="0"/>
              <a:cs typeface="Times New Roman" panose="02020603050405020304" pitchFamily="18" charset="0"/>
            </a:rPr>
            <a:t>Statement</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B0110E42-004B-4C52-97AD-888CE30655A0}" type="parTrans" cxnId="{E93E1E31-F0E0-4DA2-90E8-7AACF2E1C69B}">
      <dgm:prSet/>
      <dgm:spPr/>
      <dgm:t>
        <a:bodyPr/>
        <a:lstStyle/>
        <a:p>
          <a:endParaRPr lang="en-US"/>
        </a:p>
      </dgm:t>
    </dgm:pt>
    <dgm:pt modelId="{A53B0201-2ACA-49DE-A1DA-2CB141D5E78E}" type="sibTrans" cxnId="{E93E1E31-F0E0-4DA2-90E8-7AACF2E1C69B}">
      <dgm:prSet/>
      <dgm:spPr/>
      <dgm:t>
        <a:bodyPr/>
        <a:lstStyle/>
        <a:p>
          <a:endParaRPr lang="en-US"/>
        </a:p>
      </dgm:t>
    </dgm:pt>
    <dgm:pt modelId="{B020F130-AF2B-4375-AB34-641631863708}">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Project  </a:t>
          </a:r>
        </a:p>
        <a:p>
          <a:r>
            <a:rPr lang="en-US" sz="2400" b="0" i="0">
              <a:solidFill>
                <a:srgbClr val="FFFFCC"/>
              </a:solidFill>
              <a:latin typeface="Times New Roman" panose="02020603050405020304" pitchFamily="18" charset="0"/>
              <a:cs typeface="Times New Roman" panose="02020603050405020304" pitchFamily="18" charset="0"/>
            </a:rPr>
            <a:t>Description</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1A58CD64-D6D0-4EFD-9CF7-4D3138998C9F}" type="parTrans" cxnId="{5AA2151E-9EF9-4DB3-907B-F7487B453380}">
      <dgm:prSet/>
      <dgm:spPr/>
      <dgm:t>
        <a:bodyPr/>
        <a:lstStyle/>
        <a:p>
          <a:endParaRPr lang="en-US"/>
        </a:p>
      </dgm:t>
    </dgm:pt>
    <dgm:pt modelId="{DCE9FEA7-22C0-4157-B18D-F2AD539E9212}" type="sibTrans" cxnId="{5AA2151E-9EF9-4DB3-907B-F7487B453380}">
      <dgm:prSet/>
      <dgm:spPr/>
      <dgm:t>
        <a:bodyPr/>
        <a:lstStyle/>
        <a:p>
          <a:endParaRPr lang="en-US"/>
        </a:p>
      </dgm:t>
    </dgm:pt>
    <dgm:pt modelId="{731F0B63-5C6E-43AF-B327-FB43DD77FC73}">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Team Working  </a:t>
          </a:r>
        </a:p>
        <a:p>
          <a:r>
            <a:rPr lang="en-US" sz="2400" b="0" i="0">
              <a:solidFill>
                <a:srgbClr val="FFFFCC"/>
              </a:solidFill>
              <a:latin typeface="Times New Roman" panose="02020603050405020304" pitchFamily="18" charset="0"/>
              <a:cs typeface="Times New Roman" panose="02020603050405020304" pitchFamily="18" charset="0"/>
            </a:rPr>
            <a:t>Agreement</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C30A7C3A-7EAA-4967-8380-A9A3144D72FC}" type="parTrans" cxnId="{8515F041-8B76-4B3A-A1AA-1D90386463A1}">
      <dgm:prSet/>
      <dgm:spPr/>
      <dgm:t>
        <a:bodyPr/>
        <a:lstStyle/>
        <a:p>
          <a:endParaRPr lang="en-US"/>
        </a:p>
      </dgm:t>
    </dgm:pt>
    <dgm:pt modelId="{4C71D16A-EF13-47E6-B1DC-76D0C6180E9B}" type="sibTrans" cxnId="{8515F041-8B76-4B3A-A1AA-1D90386463A1}">
      <dgm:prSet/>
      <dgm:spPr/>
      <dgm:t>
        <a:bodyPr/>
        <a:lstStyle/>
        <a:p>
          <a:endParaRPr lang="en-US"/>
        </a:p>
      </dgm:t>
    </dgm:pt>
    <dgm:pt modelId="{F9053DA4-57FC-4E43-83EB-F7CECF152AE6}">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Personas</a:t>
          </a:r>
          <a:endParaRPr lang="en-US" sz="2400">
            <a:solidFill>
              <a:srgbClr val="FFFFCC"/>
            </a:solidFill>
            <a:latin typeface="Times New Roman" panose="02020603050405020304" pitchFamily="18" charset="0"/>
            <a:cs typeface="Times New Roman" panose="02020603050405020304" pitchFamily="18" charset="0"/>
          </a:endParaRPr>
        </a:p>
      </dgm:t>
    </dgm:pt>
    <dgm:pt modelId="{B7D3BAC9-5DD0-4D82-A1E6-E19CC27EE214}" type="parTrans" cxnId="{3973E2AC-919A-4F8F-9802-31669063CC42}">
      <dgm:prSet/>
      <dgm:spPr/>
      <dgm:t>
        <a:bodyPr/>
        <a:lstStyle/>
        <a:p>
          <a:endParaRPr lang="en-US"/>
        </a:p>
      </dgm:t>
    </dgm:pt>
    <dgm:pt modelId="{E6068C66-AEC9-49A4-98AD-69AAFF03FE66}" type="sibTrans" cxnId="{3973E2AC-919A-4F8F-9802-31669063CC42}">
      <dgm:prSet/>
      <dgm:spPr/>
      <dgm:t>
        <a:bodyPr/>
        <a:lstStyle/>
        <a:p>
          <a:endParaRPr lang="en-US"/>
        </a:p>
      </dgm:t>
    </dgm:pt>
    <dgm:pt modelId="{B3AF0D67-BDDF-48F6-A927-478ABC39D770}">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Minimal Viable Product (MVP)</a:t>
          </a:r>
          <a:endParaRPr lang="en-US" sz="2400">
            <a:solidFill>
              <a:srgbClr val="FFFFCC"/>
            </a:solidFill>
            <a:latin typeface="Times New Roman" panose="02020603050405020304" pitchFamily="18" charset="0"/>
            <a:cs typeface="Times New Roman" panose="02020603050405020304" pitchFamily="18" charset="0"/>
          </a:endParaRPr>
        </a:p>
      </dgm:t>
    </dgm:pt>
    <dgm:pt modelId="{D1A29C86-3E0B-43FA-87B7-D82E8144094A}" type="parTrans" cxnId="{7F9438A4-E5C9-4876-8B1B-DCED04FBF2BB}">
      <dgm:prSet/>
      <dgm:spPr/>
      <dgm:t>
        <a:bodyPr/>
        <a:lstStyle/>
        <a:p>
          <a:endParaRPr lang="en-US"/>
        </a:p>
      </dgm:t>
    </dgm:pt>
    <dgm:pt modelId="{D84596BA-FDD2-4FBC-AFAF-40DEBBD1C763}" type="sibTrans" cxnId="{7F9438A4-E5C9-4876-8B1B-DCED04FBF2BB}">
      <dgm:prSet/>
      <dgm:spPr/>
      <dgm:t>
        <a:bodyPr/>
        <a:lstStyle/>
        <a:p>
          <a:endParaRPr lang="en-US"/>
        </a:p>
      </dgm:t>
    </dgm:pt>
    <dgm:pt modelId="{450DD7EF-D556-4FF4-ACE4-BE591E312E63}">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Technologies</a:t>
          </a:r>
          <a:endParaRPr lang="en-US" sz="2400">
            <a:solidFill>
              <a:srgbClr val="FFFFCC"/>
            </a:solidFill>
            <a:latin typeface="Times New Roman" panose="02020603050405020304" pitchFamily="18" charset="0"/>
            <a:cs typeface="Times New Roman" panose="02020603050405020304" pitchFamily="18" charset="0"/>
          </a:endParaRPr>
        </a:p>
      </dgm:t>
    </dgm:pt>
    <dgm:pt modelId="{B903B610-CC01-4184-A07D-2D423C6136A9}" type="parTrans" cxnId="{2C602745-AA2E-464B-9A0D-471836F135D5}">
      <dgm:prSet/>
      <dgm:spPr/>
      <dgm:t>
        <a:bodyPr/>
        <a:lstStyle/>
        <a:p>
          <a:endParaRPr lang="en-US"/>
        </a:p>
      </dgm:t>
    </dgm:pt>
    <dgm:pt modelId="{689AB845-C340-4D5B-961A-1BE98847745B}" type="sibTrans" cxnId="{2C602745-AA2E-464B-9A0D-471836F135D5}">
      <dgm:prSet/>
      <dgm:spPr/>
      <dgm:t>
        <a:bodyPr/>
        <a:lstStyle/>
        <a:p>
          <a:endParaRPr lang="en-US"/>
        </a:p>
      </dgm:t>
    </dgm:pt>
    <dgm:pt modelId="{4BD7A920-679F-41F8-AE4C-CF50641FB85B}">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Architecture  </a:t>
          </a:r>
        </a:p>
        <a:p>
          <a:r>
            <a:rPr lang="en-US" sz="2400" b="0" i="0">
              <a:solidFill>
                <a:srgbClr val="FFFFCC"/>
              </a:solidFill>
              <a:latin typeface="Times New Roman" panose="02020603050405020304" pitchFamily="18" charset="0"/>
              <a:cs typeface="Times New Roman" panose="02020603050405020304" pitchFamily="18" charset="0"/>
            </a:rPr>
            <a:t>Diagrams</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1F2071C9-9CB5-4738-88D3-AF37F95621A0}" type="parTrans" cxnId="{1338D62F-4DB0-4D1B-9561-6B49C6993D48}">
      <dgm:prSet/>
      <dgm:spPr/>
      <dgm:t>
        <a:bodyPr/>
        <a:lstStyle/>
        <a:p>
          <a:endParaRPr lang="en-US"/>
        </a:p>
      </dgm:t>
    </dgm:pt>
    <dgm:pt modelId="{97B586B3-1E60-4C1A-AE00-4FB6A0F01102}" type="sibTrans" cxnId="{1338D62F-4DB0-4D1B-9561-6B49C6993D48}">
      <dgm:prSet/>
      <dgm:spPr/>
      <dgm:t>
        <a:bodyPr/>
        <a:lstStyle/>
        <a:p>
          <a:endParaRPr lang="en-US"/>
        </a:p>
      </dgm:t>
    </dgm:pt>
    <dgm:pt modelId="{C51F0BDA-9BC1-40DA-8E80-086842E7273E}">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Schedule</a:t>
          </a:r>
          <a:endParaRPr lang="en-US" sz="2400">
            <a:solidFill>
              <a:srgbClr val="FFFFCC"/>
            </a:solidFill>
            <a:latin typeface="Times New Roman" panose="02020603050405020304" pitchFamily="18" charset="0"/>
            <a:cs typeface="Times New Roman" panose="02020603050405020304" pitchFamily="18" charset="0"/>
          </a:endParaRPr>
        </a:p>
      </dgm:t>
    </dgm:pt>
    <dgm:pt modelId="{F1F2056D-B407-4D9E-8330-0B3716E0F523}" type="parTrans" cxnId="{5DBB8FEA-60C8-4F66-AC16-F0BB25542831}">
      <dgm:prSet/>
      <dgm:spPr/>
      <dgm:t>
        <a:bodyPr/>
        <a:lstStyle/>
        <a:p>
          <a:endParaRPr lang="en-US"/>
        </a:p>
      </dgm:t>
    </dgm:pt>
    <dgm:pt modelId="{C11F2B68-F918-407E-8CC3-98381BBB727A}" type="sibTrans" cxnId="{5DBB8FEA-60C8-4F66-AC16-F0BB25542831}">
      <dgm:prSet/>
      <dgm:spPr/>
      <dgm:t>
        <a:bodyPr/>
        <a:lstStyle/>
        <a:p>
          <a:endParaRPr lang="en-US"/>
        </a:p>
      </dgm:t>
    </dgm:pt>
    <dgm:pt modelId="{8FBAD53E-F4C5-44AF-9AF4-95FE0BA2955E}">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Recap Sprint 1 Backlog </a:t>
          </a:r>
          <a:endParaRPr lang="en-US" sz="2400">
            <a:solidFill>
              <a:srgbClr val="FFFFCC"/>
            </a:solidFill>
            <a:latin typeface="Times New Roman" panose="02020603050405020304" pitchFamily="18" charset="0"/>
            <a:cs typeface="Times New Roman" panose="02020603050405020304" pitchFamily="18" charset="0"/>
          </a:endParaRPr>
        </a:p>
      </dgm:t>
    </dgm:pt>
    <dgm:pt modelId="{E9DA7167-511A-4EEB-B84F-F3FA92C27009}" type="parTrans" cxnId="{01DBA9D1-EA8D-4D1C-AC53-CBC3912D960C}">
      <dgm:prSet/>
      <dgm:spPr/>
      <dgm:t>
        <a:bodyPr/>
        <a:lstStyle/>
        <a:p>
          <a:endParaRPr lang="en-US"/>
        </a:p>
      </dgm:t>
    </dgm:pt>
    <dgm:pt modelId="{C25FFF53-A7B9-4D85-B782-2A3DDDB4FF1B}" type="sibTrans" cxnId="{01DBA9D1-EA8D-4D1C-AC53-CBC3912D960C}">
      <dgm:prSet/>
      <dgm:spPr/>
      <dgm:t>
        <a:bodyPr/>
        <a:lstStyle/>
        <a:p>
          <a:endParaRPr lang="en-US"/>
        </a:p>
      </dgm:t>
    </dgm:pt>
    <dgm:pt modelId="{1E96F95F-F790-4CD8-A140-19793B65F78A}">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Product Backlog </a:t>
          </a:r>
          <a:endParaRPr lang="en-US" sz="2400">
            <a:solidFill>
              <a:srgbClr val="FFFFCC"/>
            </a:solidFill>
            <a:latin typeface="Times New Roman" panose="02020603050405020304" pitchFamily="18" charset="0"/>
            <a:cs typeface="Times New Roman" panose="02020603050405020304" pitchFamily="18" charset="0"/>
          </a:endParaRPr>
        </a:p>
      </dgm:t>
    </dgm:pt>
    <dgm:pt modelId="{F2D512AC-1077-47E0-8B7B-A8EAF1738806}" type="parTrans" cxnId="{6B25862F-B21F-40AF-88A3-38E196CDA6BA}">
      <dgm:prSet/>
      <dgm:spPr/>
      <dgm:t>
        <a:bodyPr/>
        <a:lstStyle/>
        <a:p>
          <a:endParaRPr lang="en-US"/>
        </a:p>
      </dgm:t>
    </dgm:pt>
    <dgm:pt modelId="{F4594BB7-0AA9-45C6-98E2-95835AD2D682}" type="sibTrans" cxnId="{6B25862F-B21F-40AF-88A3-38E196CDA6BA}">
      <dgm:prSet/>
      <dgm:spPr/>
      <dgm:t>
        <a:bodyPr/>
        <a:lstStyle/>
        <a:p>
          <a:endParaRPr lang="en-US"/>
        </a:p>
      </dgm:t>
    </dgm:pt>
    <dgm:pt modelId="{15A7D626-C754-44EA-971C-A06E9DFB7258}">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Sprint 2 Backlog </a:t>
          </a:r>
          <a:endParaRPr lang="en-US" sz="2400">
            <a:solidFill>
              <a:srgbClr val="FFFFCC"/>
            </a:solidFill>
            <a:latin typeface="Times New Roman" panose="02020603050405020304" pitchFamily="18" charset="0"/>
            <a:cs typeface="Times New Roman" panose="02020603050405020304" pitchFamily="18" charset="0"/>
          </a:endParaRPr>
        </a:p>
      </dgm:t>
    </dgm:pt>
    <dgm:pt modelId="{8D95CB85-9D02-4CD8-87EB-A3531AF04FA3}" type="parTrans" cxnId="{8EBA205C-DBB9-4243-8157-37FBD5229BB6}">
      <dgm:prSet/>
      <dgm:spPr/>
      <dgm:t>
        <a:bodyPr/>
        <a:lstStyle/>
        <a:p>
          <a:endParaRPr lang="en-US"/>
        </a:p>
      </dgm:t>
    </dgm:pt>
    <dgm:pt modelId="{705CB51D-A589-4E96-A112-F37D805ABCCB}" type="sibTrans" cxnId="{8EBA205C-DBB9-4243-8157-37FBD5229BB6}">
      <dgm:prSet/>
      <dgm:spPr/>
      <dgm:t>
        <a:bodyPr/>
        <a:lstStyle/>
        <a:p>
          <a:endParaRPr lang="en-US"/>
        </a:p>
      </dgm:t>
    </dgm:pt>
    <dgm:pt modelId="{0B739DE1-69E2-4E08-A638-477A644C4970}">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Test cases</a:t>
          </a:r>
          <a:endParaRPr lang="en-US" sz="2400">
            <a:solidFill>
              <a:srgbClr val="FFFFCC"/>
            </a:solidFill>
            <a:latin typeface="Times New Roman" panose="02020603050405020304" pitchFamily="18" charset="0"/>
            <a:cs typeface="Times New Roman" panose="02020603050405020304" pitchFamily="18" charset="0"/>
          </a:endParaRPr>
        </a:p>
      </dgm:t>
    </dgm:pt>
    <dgm:pt modelId="{4038BB37-1B4A-4056-A0F7-508E2493749A}" type="parTrans" cxnId="{29351C52-21C4-4534-B9D2-2AF51D561B1C}">
      <dgm:prSet/>
      <dgm:spPr/>
      <dgm:t>
        <a:bodyPr/>
        <a:lstStyle/>
        <a:p>
          <a:endParaRPr lang="en-US"/>
        </a:p>
      </dgm:t>
    </dgm:pt>
    <dgm:pt modelId="{002489B8-A99B-4F7C-BEE2-27EAFE1F469F}" type="sibTrans" cxnId="{29351C52-21C4-4534-B9D2-2AF51D561B1C}">
      <dgm:prSet/>
      <dgm:spPr/>
      <dgm:t>
        <a:bodyPr/>
        <a:lstStyle/>
        <a:p>
          <a:endParaRPr lang="en-US"/>
        </a:p>
      </dgm:t>
    </dgm:pt>
    <dgm:pt modelId="{3BE79AF1-BAE2-4482-B8EE-914A54BD0A62}">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Stories Completed</a:t>
          </a:r>
          <a:endParaRPr lang="en-US" sz="2400">
            <a:solidFill>
              <a:srgbClr val="FFFFCC"/>
            </a:solidFill>
            <a:latin typeface="Times New Roman" panose="02020603050405020304" pitchFamily="18" charset="0"/>
            <a:cs typeface="Times New Roman" panose="02020603050405020304" pitchFamily="18" charset="0"/>
          </a:endParaRPr>
        </a:p>
      </dgm:t>
    </dgm:pt>
    <dgm:pt modelId="{9D73D33A-E9C0-4D0E-B8E2-0E087CD8B66A}" type="parTrans" cxnId="{08980356-CB57-4BA1-B5BC-96CD0B807DDD}">
      <dgm:prSet/>
      <dgm:spPr/>
      <dgm:t>
        <a:bodyPr/>
        <a:lstStyle/>
        <a:p>
          <a:endParaRPr lang="en-US"/>
        </a:p>
      </dgm:t>
    </dgm:pt>
    <dgm:pt modelId="{817A6D52-98D6-41D7-B3DC-C86C6E4B17F4}" type="sibTrans" cxnId="{08980356-CB57-4BA1-B5BC-96CD0B807DDD}">
      <dgm:prSet/>
      <dgm:spPr/>
      <dgm:t>
        <a:bodyPr/>
        <a:lstStyle/>
        <a:p>
          <a:endParaRPr lang="en-US"/>
        </a:p>
      </dgm:t>
    </dgm:pt>
    <dgm:pt modelId="{A739D759-240D-4329-9F01-9B9ABC5E7DA8}">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Stories Not Completed</a:t>
          </a:r>
          <a:endParaRPr lang="en-US" sz="2400">
            <a:solidFill>
              <a:srgbClr val="FFFFCC"/>
            </a:solidFill>
            <a:latin typeface="Times New Roman" panose="02020603050405020304" pitchFamily="18" charset="0"/>
            <a:cs typeface="Times New Roman" panose="02020603050405020304" pitchFamily="18" charset="0"/>
          </a:endParaRPr>
        </a:p>
      </dgm:t>
    </dgm:pt>
    <dgm:pt modelId="{AB5FBD6B-902E-4C98-B4B0-5172C4D29336}" type="parTrans" cxnId="{8BBA6A0C-1A18-48BB-8D3B-24794872BC5D}">
      <dgm:prSet/>
      <dgm:spPr/>
      <dgm:t>
        <a:bodyPr/>
        <a:lstStyle/>
        <a:p>
          <a:endParaRPr lang="en-US"/>
        </a:p>
      </dgm:t>
    </dgm:pt>
    <dgm:pt modelId="{43163F49-81F3-48FD-8858-074222552589}" type="sibTrans" cxnId="{8BBA6A0C-1A18-48BB-8D3B-24794872BC5D}">
      <dgm:prSet/>
      <dgm:spPr/>
      <dgm:t>
        <a:bodyPr/>
        <a:lstStyle/>
        <a:p>
          <a:endParaRPr lang="en-US"/>
        </a:p>
      </dgm:t>
    </dgm:pt>
    <dgm:pt modelId="{246CE512-A214-413F-B3C1-EAA02F1441E1}">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Metrics</a:t>
          </a:r>
          <a:endParaRPr lang="en-US" sz="2400">
            <a:solidFill>
              <a:srgbClr val="FFFFCC"/>
            </a:solidFill>
            <a:latin typeface="Times New Roman" panose="02020603050405020304" pitchFamily="18" charset="0"/>
            <a:cs typeface="Times New Roman" panose="02020603050405020304" pitchFamily="18" charset="0"/>
          </a:endParaRPr>
        </a:p>
      </dgm:t>
    </dgm:pt>
    <dgm:pt modelId="{6AB72EFA-61E5-47AC-86B1-B5B979F2004A}" type="parTrans" cxnId="{B4527A52-348D-4EB2-BA85-0515240DCD49}">
      <dgm:prSet/>
      <dgm:spPr/>
      <dgm:t>
        <a:bodyPr/>
        <a:lstStyle/>
        <a:p>
          <a:endParaRPr lang="en-US"/>
        </a:p>
      </dgm:t>
    </dgm:pt>
    <dgm:pt modelId="{CCDB0432-0609-46FA-A55C-56B95EFABE90}" type="sibTrans" cxnId="{B4527A52-348D-4EB2-BA85-0515240DCD49}">
      <dgm:prSet/>
      <dgm:spPr/>
      <dgm:t>
        <a:bodyPr/>
        <a:lstStyle/>
        <a:p>
          <a:endParaRPr lang="en-US"/>
        </a:p>
      </dgm:t>
    </dgm:pt>
    <dgm:pt modelId="{6D82D243-03FD-43E8-B3A2-EDD785FB278F}">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Retrospective</a:t>
          </a:r>
          <a:endParaRPr lang="en-US" sz="2400">
            <a:solidFill>
              <a:srgbClr val="FFFFCC"/>
            </a:solidFill>
            <a:latin typeface="Times New Roman" panose="02020603050405020304" pitchFamily="18" charset="0"/>
            <a:cs typeface="Times New Roman" panose="02020603050405020304" pitchFamily="18" charset="0"/>
          </a:endParaRPr>
        </a:p>
      </dgm:t>
    </dgm:pt>
    <dgm:pt modelId="{E525344C-2E66-4F24-81EF-B345EC5E9296}" type="parTrans" cxnId="{FBD92412-B39A-4F00-91DE-2DD454335F4B}">
      <dgm:prSet/>
      <dgm:spPr/>
      <dgm:t>
        <a:bodyPr/>
        <a:lstStyle/>
        <a:p>
          <a:endParaRPr lang="en-US"/>
        </a:p>
      </dgm:t>
    </dgm:pt>
    <dgm:pt modelId="{82238319-1338-4850-9E79-D5CFA66B1F2D}" type="sibTrans" cxnId="{FBD92412-B39A-4F00-91DE-2DD454335F4B}">
      <dgm:prSet/>
      <dgm:spPr/>
      <dgm:t>
        <a:bodyPr/>
        <a:lstStyle/>
        <a:p>
          <a:endParaRPr lang="en-US"/>
        </a:p>
      </dgm:t>
    </dgm:pt>
    <dgm:pt modelId="{E29BFA86-5CCE-4FFC-89B7-F0B91CAFA524}">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Sprint 3 Backlog </a:t>
          </a:r>
          <a:endParaRPr lang="en-US" sz="2400">
            <a:solidFill>
              <a:srgbClr val="FFFFCC"/>
            </a:solidFill>
            <a:latin typeface="Times New Roman" panose="02020603050405020304" pitchFamily="18" charset="0"/>
            <a:cs typeface="Times New Roman" panose="02020603050405020304" pitchFamily="18" charset="0"/>
          </a:endParaRPr>
        </a:p>
      </dgm:t>
    </dgm:pt>
    <dgm:pt modelId="{375A50C2-6635-4BBB-B5F0-9E6FBC64F85C}" type="parTrans" cxnId="{D4A04C35-CF6A-4F0D-929D-E9404CAF1462}">
      <dgm:prSet/>
      <dgm:spPr/>
      <dgm:t>
        <a:bodyPr/>
        <a:lstStyle/>
        <a:p>
          <a:endParaRPr lang="en-US"/>
        </a:p>
      </dgm:t>
    </dgm:pt>
    <dgm:pt modelId="{BEBC6F4F-768A-4951-9FA6-47984624D944}" type="sibTrans" cxnId="{D4A04C35-CF6A-4F0D-929D-E9404CAF1462}">
      <dgm:prSet/>
      <dgm:spPr/>
      <dgm:t>
        <a:bodyPr/>
        <a:lstStyle/>
        <a:p>
          <a:endParaRPr lang="en-US"/>
        </a:p>
      </dgm:t>
    </dgm:pt>
    <dgm:pt modelId="{5449415B-3B03-4F3F-AC30-DE368EBC3AEB}">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Project Demo</a:t>
          </a:r>
          <a:endParaRPr lang="en-US" sz="2400">
            <a:solidFill>
              <a:srgbClr val="FFFFCC"/>
            </a:solidFill>
            <a:latin typeface="Times New Roman" panose="02020603050405020304" pitchFamily="18" charset="0"/>
            <a:cs typeface="Times New Roman" panose="02020603050405020304" pitchFamily="18" charset="0"/>
          </a:endParaRPr>
        </a:p>
      </dgm:t>
    </dgm:pt>
    <dgm:pt modelId="{59A6A7B6-1B56-4018-B2D2-3185E4E3E91B}" type="parTrans" cxnId="{D2A76E7B-1AD8-4C57-81BA-E267E75B1C27}">
      <dgm:prSet/>
      <dgm:spPr/>
      <dgm:t>
        <a:bodyPr/>
        <a:lstStyle/>
        <a:p>
          <a:endParaRPr lang="en-US"/>
        </a:p>
      </dgm:t>
    </dgm:pt>
    <dgm:pt modelId="{20EB19E9-E2FD-45B8-8A09-378896EA81EA}" type="sibTrans" cxnId="{D2A76E7B-1AD8-4C57-81BA-E267E75B1C27}">
      <dgm:prSet/>
      <dgm:spPr/>
      <dgm:t>
        <a:bodyPr/>
        <a:lstStyle/>
        <a:p>
          <a:endParaRPr lang="en-US"/>
        </a:p>
      </dgm:t>
    </dgm:pt>
    <dgm:pt modelId="{2752E736-B37B-4FD2-8E77-3C4C6B33A022}">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GitHub Link</a:t>
          </a:r>
          <a:endParaRPr lang="en-US" sz="2400">
            <a:solidFill>
              <a:srgbClr val="FFFFCC"/>
            </a:solidFill>
            <a:latin typeface="Times New Roman" panose="02020603050405020304" pitchFamily="18" charset="0"/>
            <a:cs typeface="Times New Roman" panose="02020603050405020304" pitchFamily="18" charset="0"/>
          </a:endParaRPr>
        </a:p>
      </dgm:t>
    </dgm:pt>
    <dgm:pt modelId="{C535A4AE-7D09-4DAC-9151-A87388A85ABF}" type="parTrans" cxnId="{7A747B84-B696-4995-9A41-B910B512D605}">
      <dgm:prSet/>
      <dgm:spPr/>
      <dgm:t>
        <a:bodyPr/>
        <a:lstStyle/>
        <a:p>
          <a:endParaRPr lang="en-US"/>
        </a:p>
      </dgm:t>
    </dgm:pt>
    <dgm:pt modelId="{49FA7462-33C1-4C0E-959D-D910ED1E9172}" type="sibTrans" cxnId="{7A747B84-B696-4995-9A41-B910B512D605}">
      <dgm:prSet/>
      <dgm:spPr/>
      <dgm:t>
        <a:bodyPr/>
        <a:lstStyle/>
        <a:p>
          <a:endParaRPr lang="en-US"/>
        </a:p>
      </dgm:t>
    </dgm:pt>
    <dgm:pt modelId="{6F59C381-D653-4537-9477-D1BE818F2840}">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Live Application  Demo</a:t>
          </a:r>
          <a:endParaRPr lang="en-US" sz="2400">
            <a:solidFill>
              <a:srgbClr val="FFFFCC"/>
            </a:solidFill>
            <a:latin typeface="Times New Roman" panose="02020603050405020304" pitchFamily="18" charset="0"/>
            <a:cs typeface="Times New Roman" panose="02020603050405020304" pitchFamily="18" charset="0"/>
          </a:endParaRPr>
        </a:p>
      </dgm:t>
    </dgm:pt>
    <dgm:pt modelId="{8BA3F080-9CDB-425A-BDE3-9144FB2D6F6B}" type="parTrans" cxnId="{FD139859-690D-4390-8E10-9D55F0AC5987}">
      <dgm:prSet/>
      <dgm:spPr/>
      <dgm:t>
        <a:bodyPr/>
        <a:lstStyle/>
        <a:p>
          <a:endParaRPr lang="en-US"/>
        </a:p>
      </dgm:t>
    </dgm:pt>
    <dgm:pt modelId="{43B16787-A659-45C4-88B1-3CEEBCFF033C}" type="sibTrans" cxnId="{FD139859-690D-4390-8E10-9D55F0AC5987}">
      <dgm:prSet/>
      <dgm:spPr/>
      <dgm:t>
        <a:bodyPr/>
        <a:lstStyle/>
        <a:p>
          <a:endParaRPr lang="en-US"/>
        </a:p>
      </dgm:t>
    </dgm:pt>
    <dgm:pt modelId="{D5D51B4C-B63F-4C37-B972-67D5EE2CD8EF}" type="pres">
      <dgm:prSet presAssocID="{BB45DAD9-4F95-4B4A-976E-277A79E4ED5D}" presName="diagram" presStyleCnt="0">
        <dgm:presLayoutVars>
          <dgm:dir/>
          <dgm:resizeHandles val="exact"/>
        </dgm:presLayoutVars>
      </dgm:prSet>
      <dgm:spPr/>
    </dgm:pt>
    <dgm:pt modelId="{3BA22733-AA97-4244-B45F-28CAA57EF457}" type="pres">
      <dgm:prSet presAssocID="{1739C708-EC19-471B-BC6B-CEFB15F309FD}" presName="node" presStyleLbl="node1" presStyleIdx="0" presStyleCnt="22">
        <dgm:presLayoutVars>
          <dgm:bulletEnabled val="1"/>
        </dgm:presLayoutVars>
      </dgm:prSet>
      <dgm:spPr/>
    </dgm:pt>
    <dgm:pt modelId="{FC9AF4E0-AA9F-4337-AED7-00C83BC4B728}" type="pres">
      <dgm:prSet presAssocID="{A55F38BF-0E4D-4AFF-9C2D-FF6653700BD4}" presName="sibTrans" presStyleCnt="0"/>
      <dgm:spPr/>
    </dgm:pt>
    <dgm:pt modelId="{1FE0E348-34B8-452E-BBAB-DB92D3E8135C}" type="pres">
      <dgm:prSet presAssocID="{086D1101-0F57-4B08-9002-774A6B236605}" presName="node" presStyleLbl="node1" presStyleIdx="1" presStyleCnt="22">
        <dgm:presLayoutVars>
          <dgm:bulletEnabled val="1"/>
        </dgm:presLayoutVars>
      </dgm:prSet>
      <dgm:spPr/>
    </dgm:pt>
    <dgm:pt modelId="{61575818-D16B-4ACD-BB3B-98A3C219E3C2}" type="pres">
      <dgm:prSet presAssocID="{1DB25589-0982-483F-9A30-BAF9F5C0C325}" presName="sibTrans" presStyleCnt="0"/>
      <dgm:spPr/>
    </dgm:pt>
    <dgm:pt modelId="{3FC57B90-C67B-4732-87A4-FB1E5C1290E7}" type="pres">
      <dgm:prSet presAssocID="{D4EEB344-2B47-422A-B401-4002B1EEF229}" presName="node" presStyleLbl="node1" presStyleIdx="2" presStyleCnt="22">
        <dgm:presLayoutVars>
          <dgm:bulletEnabled val="1"/>
        </dgm:presLayoutVars>
      </dgm:prSet>
      <dgm:spPr/>
    </dgm:pt>
    <dgm:pt modelId="{B0F29C85-E566-4687-BB31-EC3D2DC9A70F}" type="pres">
      <dgm:prSet presAssocID="{A53B0201-2ACA-49DE-A1DA-2CB141D5E78E}" presName="sibTrans" presStyleCnt="0"/>
      <dgm:spPr/>
    </dgm:pt>
    <dgm:pt modelId="{345F5A27-0295-4E7A-BAC1-843934B56510}" type="pres">
      <dgm:prSet presAssocID="{B020F130-AF2B-4375-AB34-641631863708}" presName="node" presStyleLbl="node1" presStyleIdx="3" presStyleCnt="22">
        <dgm:presLayoutVars>
          <dgm:bulletEnabled val="1"/>
        </dgm:presLayoutVars>
      </dgm:prSet>
      <dgm:spPr/>
    </dgm:pt>
    <dgm:pt modelId="{21A765C5-4198-4E0B-B424-D3063129F9A4}" type="pres">
      <dgm:prSet presAssocID="{DCE9FEA7-22C0-4157-B18D-F2AD539E9212}" presName="sibTrans" presStyleCnt="0"/>
      <dgm:spPr/>
    </dgm:pt>
    <dgm:pt modelId="{757DA3D1-26B6-492E-A08C-DD42E7E2C3B7}" type="pres">
      <dgm:prSet presAssocID="{731F0B63-5C6E-43AF-B327-FB43DD77FC73}" presName="node" presStyleLbl="node1" presStyleIdx="4" presStyleCnt="22">
        <dgm:presLayoutVars>
          <dgm:bulletEnabled val="1"/>
        </dgm:presLayoutVars>
      </dgm:prSet>
      <dgm:spPr/>
    </dgm:pt>
    <dgm:pt modelId="{A37C4F38-74F0-4B55-988B-735A89BB39FE}" type="pres">
      <dgm:prSet presAssocID="{4C71D16A-EF13-47E6-B1DC-76D0C6180E9B}" presName="sibTrans" presStyleCnt="0"/>
      <dgm:spPr/>
    </dgm:pt>
    <dgm:pt modelId="{F929C148-A25F-449C-8F37-AAC7567F99DA}" type="pres">
      <dgm:prSet presAssocID="{F9053DA4-57FC-4E43-83EB-F7CECF152AE6}" presName="node" presStyleLbl="node1" presStyleIdx="5" presStyleCnt="22">
        <dgm:presLayoutVars>
          <dgm:bulletEnabled val="1"/>
        </dgm:presLayoutVars>
      </dgm:prSet>
      <dgm:spPr/>
    </dgm:pt>
    <dgm:pt modelId="{95AF1A31-806B-4B48-8F0C-6830E7CABC71}" type="pres">
      <dgm:prSet presAssocID="{E6068C66-AEC9-49A4-98AD-69AAFF03FE66}" presName="sibTrans" presStyleCnt="0"/>
      <dgm:spPr/>
    </dgm:pt>
    <dgm:pt modelId="{137AF196-38BE-4E09-B5FB-416A46CB8D4D}" type="pres">
      <dgm:prSet presAssocID="{B3AF0D67-BDDF-48F6-A927-478ABC39D770}" presName="node" presStyleLbl="node1" presStyleIdx="6" presStyleCnt="22">
        <dgm:presLayoutVars>
          <dgm:bulletEnabled val="1"/>
        </dgm:presLayoutVars>
      </dgm:prSet>
      <dgm:spPr/>
    </dgm:pt>
    <dgm:pt modelId="{AEEBB83E-C9CD-42EF-9A28-54A21F9AF9EB}" type="pres">
      <dgm:prSet presAssocID="{D84596BA-FDD2-4FBC-AFAF-40DEBBD1C763}" presName="sibTrans" presStyleCnt="0"/>
      <dgm:spPr/>
    </dgm:pt>
    <dgm:pt modelId="{1942CD53-567D-4EE0-99F8-D8D091F7F3C2}" type="pres">
      <dgm:prSet presAssocID="{450DD7EF-D556-4FF4-ACE4-BE591E312E63}" presName="node" presStyleLbl="node1" presStyleIdx="7" presStyleCnt="22">
        <dgm:presLayoutVars>
          <dgm:bulletEnabled val="1"/>
        </dgm:presLayoutVars>
      </dgm:prSet>
      <dgm:spPr/>
    </dgm:pt>
    <dgm:pt modelId="{1B3A2419-5328-4A35-8721-A442576E5F9C}" type="pres">
      <dgm:prSet presAssocID="{689AB845-C340-4D5B-961A-1BE98847745B}" presName="sibTrans" presStyleCnt="0"/>
      <dgm:spPr/>
    </dgm:pt>
    <dgm:pt modelId="{23595D64-EEC5-4CDA-9D29-0A45A5172146}" type="pres">
      <dgm:prSet presAssocID="{4BD7A920-679F-41F8-AE4C-CF50641FB85B}" presName="node" presStyleLbl="node1" presStyleIdx="8" presStyleCnt="22">
        <dgm:presLayoutVars>
          <dgm:bulletEnabled val="1"/>
        </dgm:presLayoutVars>
      </dgm:prSet>
      <dgm:spPr/>
    </dgm:pt>
    <dgm:pt modelId="{17733440-36FD-4DAF-8FB9-3A23F763FC30}" type="pres">
      <dgm:prSet presAssocID="{97B586B3-1E60-4C1A-AE00-4FB6A0F01102}" presName="sibTrans" presStyleCnt="0"/>
      <dgm:spPr/>
    </dgm:pt>
    <dgm:pt modelId="{012C01BE-700F-493E-968A-6CB4241B1E29}" type="pres">
      <dgm:prSet presAssocID="{C51F0BDA-9BC1-40DA-8E80-086842E7273E}" presName="node" presStyleLbl="node1" presStyleIdx="9" presStyleCnt="22">
        <dgm:presLayoutVars>
          <dgm:bulletEnabled val="1"/>
        </dgm:presLayoutVars>
      </dgm:prSet>
      <dgm:spPr/>
    </dgm:pt>
    <dgm:pt modelId="{E9557E76-DC8A-4EC2-BFEE-B22542EA8C53}" type="pres">
      <dgm:prSet presAssocID="{C11F2B68-F918-407E-8CC3-98381BBB727A}" presName="sibTrans" presStyleCnt="0"/>
      <dgm:spPr/>
    </dgm:pt>
    <dgm:pt modelId="{9977C904-547E-47A9-9428-787004C504FC}" type="pres">
      <dgm:prSet presAssocID="{8FBAD53E-F4C5-44AF-9AF4-95FE0BA2955E}" presName="node" presStyleLbl="node1" presStyleIdx="10" presStyleCnt="22">
        <dgm:presLayoutVars>
          <dgm:bulletEnabled val="1"/>
        </dgm:presLayoutVars>
      </dgm:prSet>
      <dgm:spPr/>
    </dgm:pt>
    <dgm:pt modelId="{3E7F3EC6-45D7-4031-8612-DC07E6E66FB2}" type="pres">
      <dgm:prSet presAssocID="{C25FFF53-A7B9-4D85-B782-2A3DDDB4FF1B}" presName="sibTrans" presStyleCnt="0"/>
      <dgm:spPr/>
    </dgm:pt>
    <dgm:pt modelId="{5B10D529-4C4A-4FE3-993F-A7D84A715EEE}" type="pres">
      <dgm:prSet presAssocID="{1E96F95F-F790-4CD8-A140-19793B65F78A}" presName="node" presStyleLbl="node1" presStyleIdx="11" presStyleCnt="22">
        <dgm:presLayoutVars>
          <dgm:bulletEnabled val="1"/>
        </dgm:presLayoutVars>
      </dgm:prSet>
      <dgm:spPr/>
    </dgm:pt>
    <dgm:pt modelId="{E1BBB51F-D46D-43CF-ABA5-951275E8E327}" type="pres">
      <dgm:prSet presAssocID="{F4594BB7-0AA9-45C6-98E2-95835AD2D682}" presName="sibTrans" presStyleCnt="0"/>
      <dgm:spPr/>
    </dgm:pt>
    <dgm:pt modelId="{860E914C-5716-45BC-BC1E-CBEFA7F025DC}" type="pres">
      <dgm:prSet presAssocID="{15A7D626-C754-44EA-971C-A06E9DFB7258}" presName="node" presStyleLbl="node1" presStyleIdx="12" presStyleCnt="22">
        <dgm:presLayoutVars>
          <dgm:bulletEnabled val="1"/>
        </dgm:presLayoutVars>
      </dgm:prSet>
      <dgm:spPr/>
    </dgm:pt>
    <dgm:pt modelId="{1E3B5270-92A4-4B57-A4E8-CFAAE6F22AF8}" type="pres">
      <dgm:prSet presAssocID="{705CB51D-A589-4E96-A112-F37D805ABCCB}" presName="sibTrans" presStyleCnt="0"/>
      <dgm:spPr/>
    </dgm:pt>
    <dgm:pt modelId="{7C41E807-1C47-416D-8F11-7D1B0A4CA0B7}" type="pres">
      <dgm:prSet presAssocID="{0B739DE1-69E2-4E08-A638-477A644C4970}" presName="node" presStyleLbl="node1" presStyleIdx="13" presStyleCnt="22">
        <dgm:presLayoutVars>
          <dgm:bulletEnabled val="1"/>
        </dgm:presLayoutVars>
      </dgm:prSet>
      <dgm:spPr/>
    </dgm:pt>
    <dgm:pt modelId="{28A59149-3D52-4AD7-A1C2-C853C146AC28}" type="pres">
      <dgm:prSet presAssocID="{002489B8-A99B-4F7C-BEE2-27EAFE1F469F}" presName="sibTrans" presStyleCnt="0"/>
      <dgm:spPr/>
    </dgm:pt>
    <dgm:pt modelId="{67D0F7A5-25E2-4333-ABBF-3985168906C1}" type="pres">
      <dgm:prSet presAssocID="{3BE79AF1-BAE2-4482-B8EE-914A54BD0A62}" presName="node" presStyleLbl="node1" presStyleIdx="14" presStyleCnt="22">
        <dgm:presLayoutVars>
          <dgm:bulletEnabled val="1"/>
        </dgm:presLayoutVars>
      </dgm:prSet>
      <dgm:spPr/>
    </dgm:pt>
    <dgm:pt modelId="{6A1C1FB6-2AC4-45C4-BE26-BBC300384F35}" type="pres">
      <dgm:prSet presAssocID="{817A6D52-98D6-41D7-B3DC-C86C6E4B17F4}" presName="sibTrans" presStyleCnt="0"/>
      <dgm:spPr/>
    </dgm:pt>
    <dgm:pt modelId="{8AD8F0A5-6550-4F5D-ADC0-3FB5CD4D27CB}" type="pres">
      <dgm:prSet presAssocID="{A739D759-240D-4329-9F01-9B9ABC5E7DA8}" presName="node" presStyleLbl="node1" presStyleIdx="15" presStyleCnt="22">
        <dgm:presLayoutVars>
          <dgm:bulletEnabled val="1"/>
        </dgm:presLayoutVars>
      </dgm:prSet>
      <dgm:spPr/>
    </dgm:pt>
    <dgm:pt modelId="{53C1EC9A-6925-4477-9422-25D6DF0ADFFB}" type="pres">
      <dgm:prSet presAssocID="{43163F49-81F3-48FD-8858-074222552589}" presName="sibTrans" presStyleCnt="0"/>
      <dgm:spPr/>
    </dgm:pt>
    <dgm:pt modelId="{E1B382D2-3198-4832-8AB5-E06B55466599}" type="pres">
      <dgm:prSet presAssocID="{246CE512-A214-413F-B3C1-EAA02F1441E1}" presName="node" presStyleLbl="node1" presStyleIdx="16" presStyleCnt="22">
        <dgm:presLayoutVars>
          <dgm:bulletEnabled val="1"/>
        </dgm:presLayoutVars>
      </dgm:prSet>
      <dgm:spPr/>
    </dgm:pt>
    <dgm:pt modelId="{06292BB7-CC1B-4AD0-AC7A-B8C4EA08C59C}" type="pres">
      <dgm:prSet presAssocID="{CCDB0432-0609-46FA-A55C-56B95EFABE90}" presName="sibTrans" presStyleCnt="0"/>
      <dgm:spPr/>
    </dgm:pt>
    <dgm:pt modelId="{A8D4C02D-8A3F-415A-80E9-CAC42B3BA15B}" type="pres">
      <dgm:prSet presAssocID="{6D82D243-03FD-43E8-B3A2-EDD785FB278F}" presName="node" presStyleLbl="node1" presStyleIdx="17" presStyleCnt="22">
        <dgm:presLayoutVars>
          <dgm:bulletEnabled val="1"/>
        </dgm:presLayoutVars>
      </dgm:prSet>
      <dgm:spPr/>
    </dgm:pt>
    <dgm:pt modelId="{62E54204-18C2-4217-B416-E34DDB840672}" type="pres">
      <dgm:prSet presAssocID="{82238319-1338-4850-9E79-D5CFA66B1F2D}" presName="sibTrans" presStyleCnt="0"/>
      <dgm:spPr/>
    </dgm:pt>
    <dgm:pt modelId="{6544A214-70E6-4D75-ABE5-F49F2C685E68}" type="pres">
      <dgm:prSet presAssocID="{E29BFA86-5CCE-4FFC-89B7-F0B91CAFA524}" presName="node" presStyleLbl="node1" presStyleIdx="18" presStyleCnt="22">
        <dgm:presLayoutVars>
          <dgm:bulletEnabled val="1"/>
        </dgm:presLayoutVars>
      </dgm:prSet>
      <dgm:spPr/>
    </dgm:pt>
    <dgm:pt modelId="{9E8BE308-2285-4307-A498-E97F8E6F3ACE}" type="pres">
      <dgm:prSet presAssocID="{BEBC6F4F-768A-4951-9FA6-47984624D944}" presName="sibTrans" presStyleCnt="0"/>
      <dgm:spPr/>
    </dgm:pt>
    <dgm:pt modelId="{ACC1379D-6692-4519-856A-48E25098BAC9}" type="pres">
      <dgm:prSet presAssocID="{5449415B-3B03-4F3F-AC30-DE368EBC3AEB}" presName="node" presStyleLbl="node1" presStyleIdx="19" presStyleCnt="22">
        <dgm:presLayoutVars>
          <dgm:bulletEnabled val="1"/>
        </dgm:presLayoutVars>
      </dgm:prSet>
      <dgm:spPr/>
    </dgm:pt>
    <dgm:pt modelId="{50BF4FF3-512A-4B80-8285-5CC8224F3DA1}" type="pres">
      <dgm:prSet presAssocID="{20EB19E9-E2FD-45B8-8A09-378896EA81EA}" presName="sibTrans" presStyleCnt="0"/>
      <dgm:spPr/>
    </dgm:pt>
    <dgm:pt modelId="{9D76C958-1F2D-4C84-B138-38CDDFBE1936}" type="pres">
      <dgm:prSet presAssocID="{2752E736-B37B-4FD2-8E77-3C4C6B33A022}" presName="node" presStyleLbl="node1" presStyleIdx="20" presStyleCnt="22">
        <dgm:presLayoutVars>
          <dgm:bulletEnabled val="1"/>
        </dgm:presLayoutVars>
      </dgm:prSet>
      <dgm:spPr/>
    </dgm:pt>
    <dgm:pt modelId="{E09C9D08-3F08-472E-A994-76207F08F847}" type="pres">
      <dgm:prSet presAssocID="{49FA7462-33C1-4C0E-959D-D910ED1E9172}" presName="sibTrans" presStyleCnt="0"/>
      <dgm:spPr/>
    </dgm:pt>
    <dgm:pt modelId="{9EE2ED82-9E84-4232-8E5C-D602106BB121}" type="pres">
      <dgm:prSet presAssocID="{6F59C381-D653-4537-9477-D1BE818F2840}" presName="node" presStyleLbl="node1" presStyleIdx="21" presStyleCnt="22" custScaleX="115778">
        <dgm:presLayoutVars>
          <dgm:bulletEnabled val="1"/>
        </dgm:presLayoutVars>
      </dgm:prSet>
      <dgm:spPr/>
    </dgm:pt>
  </dgm:ptLst>
  <dgm:cxnLst>
    <dgm:cxn modelId="{5395CF06-C729-42D1-A7C0-5FB92AF66552}" type="presOf" srcId="{246CE512-A214-413F-B3C1-EAA02F1441E1}" destId="{E1B382D2-3198-4832-8AB5-E06B55466599}" srcOrd="0" destOrd="0" presId="urn:microsoft.com/office/officeart/2005/8/layout/default"/>
    <dgm:cxn modelId="{8BBA6A0C-1A18-48BB-8D3B-24794872BC5D}" srcId="{BB45DAD9-4F95-4B4A-976E-277A79E4ED5D}" destId="{A739D759-240D-4329-9F01-9B9ABC5E7DA8}" srcOrd="15" destOrd="0" parTransId="{AB5FBD6B-902E-4C98-B4B0-5172C4D29336}" sibTransId="{43163F49-81F3-48FD-8858-074222552589}"/>
    <dgm:cxn modelId="{00256A10-CAB6-4EA0-A917-C881AE7BB65E}" type="presOf" srcId="{450DD7EF-D556-4FF4-ACE4-BE591E312E63}" destId="{1942CD53-567D-4EE0-99F8-D8D091F7F3C2}" srcOrd="0" destOrd="0" presId="urn:microsoft.com/office/officeart/2005/8/layout/default"/>
    <dgm:cxn modelId="{FBD92412-B39A-4F00-91DE-2DD454335F4B}" srcId="{BB45DAD9-4F95-4B4A-976E-277A79E4ED5D}" destId="{6D82D243-03FD-43E8-B3A2-EDD785FB278F}" srcOrd="17" destOrd="0" parTransId="{E525344C-2E66-4F24-81EF-B345EC5E9296}" sibTransId="{82238319-1338-4850-9E79-D5CFA66B1F2D}"/>
    <dgm:cxn modelId="{65650A15-3748-45C1-BBD5-27EE3A57D3FC}" type="presOf" srcId="{B3AF0D67-BDDF-48F6-A927-478ABC39D770}" destId="{137AF196-38BE-4E09-B5FB-416A46CB8D4D}" srcOrd="0" destOrd="0" presId="urn:microsoft.com/office/officeart/2005/8/layout/default"/>
    <dgm:cxn modelId="{5AA2151E-9EF9-4DB3-907B-F7487B453380}" srcId="{BB45DAD9-4F95-4B4A-976E-277A79E4ED5D}" destId="{B020F130-AF2B-4375-AB34-641631863708}" srcOrd="3" destOrd="0" parTransId="{1A58CD64-D6D0-4EFD-9CF7-4D3138998C9F}" sibTransId="{DCE9FEA7-22C0-4157-B18D-F2AD539E9212}"/>
    <dgm:cxn modelId="{703B8E29-6824-435C-8E02-7316818D366D}" type="presOf" srcId="{6F59C381-D653-4537-9477-D1BE818F2840}" destId="{9EE2ED82-9E84-4232-8E5C-D602106BB121}" srcOrd="0" destOrd="0" presId="urn:microsoft.com/office/officeart/2005/8/layout/default"/>
    <dgm:cxn modelId="{6B25862F-B21F-40AF-88A3-38E196CDA6BA}" srcId="{BB45DAD9-4F95-4B4A-976E-277A79E4ED5D}" destId="{1E96F95F-F790-4CD8-A140-19793B65F78A}" srcOrd="11" destOrd="0" parTransId="{F2D512AC-1077-47E0-8B7B-A8EAF1738806}" sibTransId="{F4594BB7-0AA9-45C6-98E2-95835AD2D682}"/>
    <dgm:cxn modelId="{1338D62F-4DB0-4D1B-9561-6B49C6993D48}" srcId="{BB45DAD9-4F95-4B4A-976E-277A79E4ED5D}" destId="{4BD7A920-679F-41F8-AE4C-CF50641FB85B}" srcOrd="8" destOrd="0" parTransId="{1F2071C9-9CB5-4738-88D3-AF37F95621A0}" sibTransId="{97B586B3-1E60-4C1A-AE00-4FB6A0F01102}"/>
    <dgm:cxn modelId="{E93E1E31-F0E0-4DA2-90E8-7AACF2E1C69B}" srcId="{BB45DAD9-4F95-4B4A-976E-277A79E4ED5D}" destId="{D4EEB344-2B47-422A-B401-4002B1EEF229}" srcOrd="2" destOrd="0" parTransId="{B0110E42-004B-4C52-97AD-888CE30655A0}" sibTransId="{A53B0201-2ACA-49DE-A1DA-2CB141D5E78E}"/>
    <dgm:cxn modelId="{D4A04C35-CF6A-4F0D-929D-E9404CAF1462}" srcId="{BB45DAD9-4F95-4B4A-976E-277A79E4ED5D}" destId="{E29BFA86-5CCE-4FFC-89B7-F0B91CAFA524}" srcOrd="18" destOrd="0" parTransId="{375A50C2-6635-4BBB-B5F0-9E6FBC64F85C}" sibTransId="{BEBC6F4F-768A-4951-9FA6-47984624D944}"/>
    <dgm:cxn modelId="{8EBA205C-DBB9-4243-8157-37FBD5229BB6}" srcId="{BB45DAD9-4F95-4B4A-976E-277A79E4ED5D}" destId="{15A7D626-C754-44EA-971C-A06E9DFB7258}" srcOrd="12" destOrd="0" parTransId="{8D95CB85-9D02-4CD8-87EB-A3531AF04FA3}" sibTransId="{705CB51D-A589-4E96-A112-F37D805ABCCB}"/>
    <dgm:cxn modelId="{8515F041-8B76-4B3A-A1AA-1D90386463A1}" srcId="{BB45DAD9-4F95-4B4A-976E-277A79E4ED5D}" destId="{731F0B63-5C6E-43AF-B327-FB43DD77FC73}" srcOrd="4" destOrd="0" parTransId="{C30A7C3A-7EAA-4967-8380-A9A3144D72FC}" sibTransId="{4C71D16A-EF13-47E6-B1DC-76D0C6180E9B}"/>
    <dgm:cxn modelId="{2C602745-AA2E-464B-9A0D-471836F135D5}" srcId="{BB45DAD9-4F95-4B4A-976E-277A79E4ED5D}" destId="{450DD7EF-D556-4FF4-ACE4-BE591E312E63}" srcOrd="7" destOrd="0" parTransId="{B903B610-CC01-4184-A07D-2D423C6136A9}" sibTransId="{689AB845-C340-4D5B-961A-1BE98847745B}"/>
    <dgm:cxn modelId="{67F0AF66-7B84-4543-B9D2-47F80C8888F1}" type="presOf" srcId="{6D82D243-03FD-43E8-B3A2-EDD785FB278F}" destId="{A8D4C02D-8A3F-415A-80E9-CAC42B3BA15B}" srcOrd="0" destOrd="0" presId="urn:microsoft.com/office/officeart/2005/8/layout/default"/>
    <dgm:cxn modelId="{29351C52-21C4-4534-B9D2-2AF51D561B1C}" srcId="{BB45DAD9-4F95-4B4A-976E-277A79E4ED5D}" destId="{0B739DE1-69E2-4E08-A638-477A644C4970}" srcOrd="13" destOrd="0" parTransId="{4038BB37-1B4A-4056-A0F7-508E2493749A}" sibTransId="{002489B8-A99B-4F7C-BEE2-27EAFE1F469F}"/>
    <dgm:cxn modelId="{B4527A52-348D-4EB2-BA85-0515240DCD49}" srcId="{BB45DAD9-4F95-4B4A-976E-277A79E4ED5D}" destId="{246CE512-A214-413F-B3C1-EAA02F1441E1}" srcOrd="16" destOrd="0" parTransId="{6AB72EFA-61E5-47AC-86B1-B5B979F2004A}" sibTransId="{CCDB0432-0609-46FA-A55C-56B95EFABE90}"/>
    <dgm:cxn modelId="{D1FF3474-F88F-49A6-9C0F-6EE9C0F5FC46}" type="presOf" srcId="{1739C708-EC19-471B-BC6B-CEFB15F309FD}" destId="{3BA22733-AA97-4244-B45F-28CAA57EF457}" srcOrd="0" destOrd="0" presId="urn:microsoft.com/office/officeart/2005/8/layout/default"/>
    <dgm:cxn modelId="{63C93555-9EE2-4059-B27B-4A29337E2E92}" type="presOf" srcId="{1E96F95F-F790-4CD8-A140-19793B65F78A}" destId="{5B10D529-4C4A-4FE3-993F-A7D84A715EEE}" srcOrd="0" destOrd="0" presId="urn:microsoft.com/office/officeart/2005/8/layout/default"/>
    <dgm:cxn modelId="{08980356-CB57-4BA1-B5BC-96CD0B807DDD}" srcId="{BB45DAD9-4F95-4B4A-976E-277A79E4ED5D}" destId="{3BE79AF1-BAE2-4482-B8EE-914A54BD0A62}" srcOrd="14" destOrd="0" parTransId="{9D73D33A-E9C0-4D0E-B8E2-0E087CD8B66A}" sibTransId="{817A6D52-98D6-41D7-B3DC-C86C6E4B17F4}"/>
    <dgm:cxn modelId="{FD139859-690D-4390-8E10-9D55F0AC5987}" srcId="{BB45DAD9-4F95-4B4A-976E-277A79E4ED5D}" destId="{6F59C381-D653-4537-9477-D1BE818F2840}" srcOrd="21" destOrd="0" parTransId="{8BA3F080-9CDB-425A-BDE3-9144FB2D6F6B}" sibTransId="{43B16787-A659-45C4-88B1-3CEEBCFF033C}"/>
    <dgm:cxn modelId="{D2A76E7B-1AD8-4C57-81BA-E267E75B1C27}" srcId="{BB45DAD9-4F95-4B4A-976E-277A79E4ED5D}" destId="{5449415B-3B03-4F3F-AC30-DE368EBC3AEB}" srcOrd="19" destOrd="0" parTransId="{59A6A7B6-1B56-4018-B2D2-3185E4E3E91B}" sibTransId="{20EB19E9-E2FD-45B8-8A09-378896EA81EA}"/>
    <dgm:cxn modelId="{81984F7B-4876-43D0-AFBD-F0D85A159868}" srcId="{BB45DAD9-4F95-4B4A-976E-277A79E4ED5D}" destId="{1739C708-EC19-471B-BC6B-CEFB15F309FD}" srcOrd="0" destOrd="0" parTransId="{A5B99761-00E7-42F9-95AB-00E4F6FE1D92}" sibTransId="{A55F38BF-0E4D-4AFF-9C2D-FF6653700BD4}"/>
    <dgm:cxn modelId="{AD774E84-C1AC-4DF5-8CD8-C854D5EF3C42}" type="presOf" srcId="{8FBAD53E-F4C5-44AF-9AF4-95FE0BA2955E}" destId="{9977C904-547E-47A9-9428-787004C504FC}" srcOrd="0" destOrd="0" presId="urn:microsoft.com/office/officeart/2005/8/layout/default"/>
    <dgm:cxn modelId="{7A747B84-B696-4995-9A41-B910B512D605}" srcId="{BB45DAD9-4F95-4B4A-976E-277A79E4ED5D}" destId="{2752E736-B37B-4FD2-8E77-3C4C6B33A022}" srcOrd="20" destOrd="0" parTransId="{C535A4AE-7D09-4DAC-9151-A87388A85ABF}" sibTransId="{49FA7462-33C1-4C0E-959D-D910ED1E9172}"/>
    <dgm:cxn modelId="{72E5BC8A-732F-4679-8497-3CFE07FA7569}" type="presOf" srcId="{E29BFA86-5CCE-4FFC-89B7-F0B91CAFA524}" destId="{6544A214-70E6-4D75-ABE5-F49F2C685E68}" srcOrd="0" destOrd="0" presId="urn:microsoft.com/office/officeart/2005/8/layout/default"/>
    <dgm:cxn modelId="{F27C588C-C332-446B-955F-49AE4D2D633D}" type="presOf" srcId="{086D1101-0F57-4B08-9002-774A6B236605}" destId="{1FE0E348-34B8-452E-BBAB-DB92D3E8135C}" srcOrd="0" destOrd="0" presId="urn:microsoft.com/office/officeart/2005/8/layout/default"/>
    <dgm:cxn modelId="{712FE38F-E049-446A-A2C4-ED580615B803}" type="presOf" srcId="{B020F130-AF2B-4375-AB34-641631863708}" destId="{345F5A27-0295-4E7A-BAC1-843934B56510}" srcOrd="0" destOrd="0" presId="urn:microsoft.com/office/officeart/2005/8/layout/default"/>
    <dgm:cxn modelId="{7D8F4995-0BF1-486F-9352-18A893AB7561}" srcId="{BB45DAD9-4F95-4B4A-976E-277A79E4ED5D}" destId="{086D1101-0F57-4B08-9002-774A6B236605}" srcOrd="1" destOrd="0" parTransId="{BE8E4D78-1E75-4496-A4BE-EB10EC30343F}" sibTransId="{1DB25589-0982-483F-9A30-BAF9F5C0C325}"/>
    <dgm:cxn modelId="{7E75D096-2894-4D41-90B9-C199A7103798}" type="presOf" srcId="{BB45DAD9-4F95-4B4A-976E-277A79E4ED5D}" destId="{D5D51B4C-B63F-4C37-B972-67D5EE2CD8EF}" srcOrd="0" destOrd="0" presId="urn:microsoft.com/office/officeart/2005/8/layout/default"/>
    <dgm:cxn modelId="{7F9438A4-E5C9-4876-8B1B-DCED04FBF2BB}" srcId="{BB45DAD9-4F95-4B4A-976E-277A79E4ED5D}" destId="{B3AF0D67-BDDF-48F6-A927-478ABC39D770}" srcOrd="6" destOrd="0" parTransId="{D1A29C86-3E0B-43FA-87B7-D82E8144094A}" sibTransId="{D84596BA-FDD2-4FBC-AFAF-40DEBBD1C763}"/>
    <dgm:cxn modelId="{52FFCFAC-99F2-45F0-99F6-B82A88E15B6D}" type="presOf" srcId="{4BD7A920-679F-41F8-AE4C-CF50641FB85B}" destId="{23595D64-EEC5-4CDA-9D29-0A45A5172146}" srcOrd="0" destOrd="0" presId="urn:microsoft.com/office/officeart/2005/8/layout/default"/>
    <dgm:cxn modelId="{3973E2AC-919A-4F8F-9802-31669063CC42}" srcId="{BB45DAD9-4F95-4B4A-976E-277A79E4ED5D}" destId="{F9053DA4-57FC-4E43-83EB-F7CECF152AE6}" srcOrd="5" destOrd="0" parTransId="{B7D3BAC9-5DD0-4D82-A1E6-E19CC27EE214}" sibTransId="{E6068C66-AEC9-49A4-98AD-69AAFF03FE66}"/>
    <dgm:cxn modelId="{3F5ED2AE-DD8C-4B6B-B83F-5E22FF2752E6}" type="presOf" srcId="{C51F0BDA-9BC1-40DA-8E80-086842E7273E}" destId="{012C01BE-700F-493E-968A-6CB4241B1E29}" srcOrd="0" destOrd="0" presId="urn:microsoft.com/office/officeart/2005/8/layout/default"/>
    <dgm:cxn modelId="{5DDB37B1-B1BB-4061-9080-F4432E36FF28}" type="presOf" srcId="{2752E736-B37B-4FD2-8E77-3C4C6B33A022}" destId="{9D76C958-1F2D-4C84-B138-38CDDFBE1936}" srcOrd="0" destOrd="0" presId="urn:microsoft.com/office/officeart/2005/8/layout/default"/>
    <dgm:cxn modelId="{7A97D7BB-3425-4FD3-AFED-5CCE44BB29CF}" type="presOf" srcId="{A739D759-240D-4329-9F01-9B9ABC5E7DA8}" destId="{8AD8F0A5-6550-4F5D-ADC0-3FB5CD4D27CB}" srcOrd="0" destOrd="0" presId="urn:microsoft.com/office/officeart/2005/8/layout/default"/>
    <dgm:cxn modelId="{01DBA9D1-EA8D-4D1C-AC53-CBC3912D960C}" srcId="{BB45DAD9-4F95-4B4A-976E-277A79E4ED5D}" destId="{8FBAD53E-F4C5-44AF-9AF4-95FE0BA2955E}" srcOrd="10" destOrd="0" parTransId="{E9DA7167-511A-4EEB-B84F-F3FA92C27009}" sibTransId="{C25FFF53-A7B9-4D85-B782-2A3DDDB4FF1B}"/>
    <dgm:cxn modelId="{4D1CD1D7-C28B-4262-A6C9-476A645671E0}" type="presOf" srcId="{3BE79AF1-BAE2-4482-B8EE-914A54BD0A62}" destId="{67D0F7A5-25E2-4333-ABBF-3985168906C1}" srcOrd="0" destOrd="0" presId="urn:microsoft.com/office/officeart/2005/8/layout/default"/>
    <dgm:cxn modelId="{E83113DB-63C5-4144-B88F-83E2DA29E8FA}" type="presOf" srcId="{5449415B-3B03-4F3F-AC30-DE368EBC3AEB}" destId="{ACC1379D-6692-4519-856A-48E25098BAC9}" srcOrd="0" destOrd="0" presId="urn:microsoft.com/office/officeart/2005/8/layout/default"/>
    <dgm:cxn modelId="{A87CB5DF-F0A5-4333-8C00-6CCF867DC452}" type="presOf" srcId="{15A7D626-C754-44EA-971C-A06E9DFB7258}" destId="{860E914C-5716-45BC-BC1E-CBEFA7F025DC}" srcOrd="0" destOrd="0" presId="urn:microsoft.com/office/officeart/2005/8/layout/default"/>
    <dgm:cxn modelId="{5DBB8FEA-60C8-4F66-AC16-F0BB25542831}" srcId="{BB45DAD9-4F95-4B4A-976E-277A79E4ED5D}" destId="{C51F0BDA-9BC1-40DA-8E80-086842E7273E}" srcOrd="9" destOrd="0" parTransId="{F1F2056D-B407-4D9E-8330-0B3716E0F523}" sibTransId="{C11F2B68-F918-407E-8CC3-98381BBB727A}"/>
    <dgm:cxn modelId="{2C557EEB-F765-4514-BAEF-FB148321C4F6}" type="presOf" srcId="{731F0B63-5C6E-43AF-B327-FB43DD77FC73}" destId="{757DA3D1-26B6-492E-A08C-DD42E7E2C3B7}" srcOrd="0" destOrd="0" presId="urn:microsoft.com/office/officeart/2005/8/layout/default"/>
    <dgm:cxn modelId="{0FEC91EB-C450-4C64-A282-158C7BC4DF59}" type="presOf" srcId="{F9053DA4-57FC-4E43-83EB-F7CECF152AE6}" destId="{F929C148-A25F-449C-8F37-AAC7567F99DA}" srcOrd="0" destOrd="0" presId="urn:microsoft.com/office/officeart/2005/8/layout/default"/>
    <dgm:cxn modelId="{37D3FCF5-5D7C-456A-B60E-0FBFCCF2862A}" type="presOf" srcId="{0B739DE1-69E2-4E08-A638-477A644C4970}" destId="{7C41E807-1C47-416D-8F11-7D1B0A4CA0B7}" srcOrd="0" destOrd="0" presId="urn:microsoft.com/office/officeart/2005/8/layout/default"/>
    <dgm:cxn modelId="{C23739FE-67B5-467C-87C0-AEF900B42DFE}" type="presOf" srcId="{D4EEB344-2B47-422A-B401-4002B1EEF229}" destId="{3FC57B90-C67B-4732-87A4-FB1E5C1290E7}" srcOrd="0" destOrd="0" presId="urn:microsoft.com/office/officeart/2005/8/layout/default"/>
    <dgm:cxn modelId="{0E3B3501-9AAF-41D2-876E-E0FB3EF16E4D}" type="presParOf" srcId="{D5D51B4C-B63F-4C37-B972-67D5EE2CD8EF}" destId="{3BA22733-AA97-4244-B45F-28CAA57EF457}" srcOrd="0" destOrd="0" presId="urn:microsoft.com/office/officeart/2005/8/layout/default"/>
    <dgm:cxn modelId="{BFB0F9F5-815D-4583-BEA3-6F4CC6F1126D}" type="presParOf" srcId="{D5D51B4C-B63F-4C37-B972-67D5EE2CD8EF}" destId="{FC9AF4E0-AA9F-4337-AED7-00C83BC4B728}" srcOrd="1" destOrd="0" presId="urn:microsoft.com/office/officeart/2005/8/layout/default"/>
    <dgm:cxn modelId="{3AC28D6B-FAA5-45A5-9B54-48AFABE09D85}" type="presParOf" srcId="{D5D51B4C-B63F-4C37-B972-67D5EE2CD8EF}" destId="{1FE0E348-34B8-452E-BBAB-DB92D3E8135C}" srcOrd="2" destOrd="0" presId="urn:microsoft.com/office/officeart/2005/8/layout/default"/>
    <dgm:cxn modelId="{868A21C2-F7E3-4000-BF44-3DAC83FAEDFC}" type="presParOf" srcId="{D5D51B4C-B63F-4C37-B972-67D5EE2CD8EF}" destId="{61575818-D16B-4ACD-BB3B-98A3C219E3C2}" srcOrd="3" destOrd="0" presId="urn:microsoft.com/office/officeart/2005/8/layout/default"/>
    <dgm:cxn modelId="{B7FC80A0-D1D6-406E-9F04-7260617D710B}" type="presParOf" srcId="{D5D51B4C-B63F-4C37-B972-67D5EE2CD8EF}" destId="{3FC57B90-C67B-4732-87A4-FB1E5C1290E7}" srcOrd="4" destOrd="0" presId="urn:microsoft.com/office/officeart/2005/8/layout/default"/>
    <dgm:cxn modelId="{321470FF-D6DC-4B58-A1F1-3B42FCB0068D}" type="presParOf" srcId="{D5D51B4C-B63F-4C37-B972-67D5EE2CD8EF}" destId="{B0F29C85-E566-4687-BB31-EC3D2DC9A70F}" srcOrd="5" destOrd="0" presId="urn:microsoft.com/office/officeart/2005/8/layout/default"/>
    <dgm:cxn modelId="{19131117-1F42-479A-AD65-7A08E6EC7931}" type="presParOf" srcId="{D5D51B4C-B63F-4C37-B972-67D5EE2CD8EF}" destId="{345F5A27-0295-4E7A-BAC1-843934B56510}" srcOrd="6" destOrd="0" presId="urn:microsoft.com/office/officeart/2005/8/layout/default"/>
    <dgm:cxn modelId="{2130C22C-FB93-4B52-B3D9-F2295EAA5804}" type="presParOf" srcId="{D5D51B4C-B63F-4C37-B972-67D5EE2CD8EF}" destId="{21A765C5-4198-4E0B-B424-D3063129F9A4}" srcOrd="7" destOrd="0" presId="urn:microsoft.com/office/officeart/2005/8/layout/default"/>
    <dgm:cxn modelId="{3427A93D-0B39-40C7-B2D1-87BED7016790}" type="presParOf" srcId="{D5D51B4C-B63F-4C37-B972-67D5EE2CD8EF}" destId="{757DA3D1-26B6-492E-A08C-DD42E7E2C3B7}" srcOrd="8" destOrd="0" presId="urn:microsoft.com/office/officeart/2005/8/layout/default"/>
    <dgm:cxn modelId="{320474BC-3CC3-48F2-9059-6EE7EAECBBDC}" type="presParOf" srcId="{D5D51B4C-B63F-4C37-B972-67D5EE2CD8EF}" destId="{A37C4F38-74F0-4B55-988B-735A89BB39FE}" srcOrd="9" destOrd="0" presId="urn:microsoft.com/office/officeart/2005/8/layout/default"/>
    <dgm:cxn modelId="{AF82413D-9A2D-4542-AA77-A5A72DC40A12}" type="presParOf" srcId="{D5D51B4C-B63F-4C37-B972-67D5EE2CD8EF}" destId="{F929C148-A25F-449C-8F37-AAC7567F99DA}" srcOrd="10" destOrd="0" presId="urn:microsoft.com/office/officeart/2005/8/layout/default"/>
    <dgm:cxn modelId="{C2264B91-85A2-4794-8C74-4A003897169B}" type="presParOf" srcId="{D5D51B4C-B63F-4C37-B972-67D5EE2CD8EF}" destId="{95AF1A31-806B-4B48-8F0C-6830E7CABC71}" srcOrd="11" destOrd="0" presId="urn:microsoft.com/office/officeart/2005/8/layout/default"/>
    <dgm:cxn modelId="{19F5DC7A-C127-46E7-AD9C-489D881C6127}" type="presParOf" srcId="{D5D51B4C-B63F-4C37-B972-67D5EE2CD8EF}" destId="{137AF196-38BE-4E09-B5FB-416A46CB8D4D}" srcOrd="12" destOrd="0" presId="urn:microsoft.com/office/officeart/2005/8/layout/default"/>
    <dgm:cxn modelId="{DBF81319-F9D8-4902-96D0-D642080B4923}" type="presParOf" srcId="{D5D51B4C-B63F-4C37-B972-67D5EE2CD8EF}" destId="{AEEBB83E-C9CD-42EF-9A28-54A21F9AF9EB}" srcOrd="13" destOrd="0" presId="urn:microsoft.com/office/officeart/2005/8/layout/default"/>
    <dgm:cxn modelId="{8B9718F6-A477-47F7-A3A6-EED10EEC2EB9}" type="presParOf" srcId="{D5D51B4C-B63F-4C37-B972-67D5EE2CD8EF}" destId="{1942CD53-567D-4EE0-99F8-D8D091F7F3C2}" srcOrd="14" destOrd="0" presId="urn:microsoft.com/office/officeart/2005/8/layout/default"/>
    <dgm:cxn modelId="{970BC921-B208-443D-B586-73309113A258}" type="presParOf" srcId="{D5D51B4C-B63F-4C37-B972-67D5EE2CD8EF}" destId="{1B3A2419-5328-4A35-8721-A442576E5F9C}" srcOrd="15" destOrd="0" presId="urn:microsoft.com/office/officeart/2005/8/layout/default"/>
    <dgm:cxn modelId="{54545BA7-4155-4B39-BA26-732A594E0944}" type="presParOf" srcId="{D5D51B4C-B63F-4C37-B972-67D5EE2CD8EF}" destId="{23595D64-EEC5-4CDA-9D29-0A45A5172146}" srcOrd="16" destOrd="0" presId="urn:microsoft.com/office/officeart/2005/8/layout/default"/>
    <dgm:cxn modelId="{5B5B0A63-83C7-404C-AA50-1B8C354175D7}" type="presParOf" srcId="{D5D51B4C-B63F-4C37-B972-67D5EE2CD8EF}" destId="{17733440-36FD-4DAF-8FB9-3A23F763FC30}" srcOrd="17" destOrd="0" presId="urn:microsoft.com/office/officeart/2005/8/layout/default"/>
    <dgm:cxn modelId="{E0D98B47-7C1E-4B62-AEB7-98B3D9AE84AD}" type="presParOf" srcId="{D5D51B4C-B63F-4C37-B972-67D5EE2CD8EF}" destId="{012C01BE-700F-493E-968A-6CB4241B1E29}" srcOrd="18" destOrd="0" presId="urn:microsoft.com/office/officeart/2005/8/layout/default"/>
    <dgm:cxn modelId="{E660221A-2F88-4AEF-816F-30C39B204153}" type="presParOf" srcId="{D5D51B4C-B63F-4C37-B972-67D5EE2CD8EF}" destId="{E9557E76-DC8A-4EC2-BFEE-B22542EA8C53}" srcOrd="19" destOrd="0" presId="urn:microsoft.com/office/officeart/2005/8/layout/default"/>
    <dgm:cxn modelId="{ACD775DC-9867-49AA-8042-A02C5930B82E}" type="presParOf" srcId="{D5D51B4C-B63F-4C37-B972-67D5EE2CD8EF}" destId="{9977C904-547E-47A9-9428-787004C504FC}" srcOrd="20" destOrd="0" presId="urn:microsoft.com/office/officeart/2005/8/layout/default"/>
    <dgm:cxn modelId="{56572816-5974-4331-BBE2-A06A8E560EE9}" type="presParOf" srcId="{D5D51B4C-B63F-4C37-B972-67D5EE2CD8EF}" destId="{3E7F3EC6-45D7-4031-8612-DC07E6E66FB2}" srcOrd="21" destOrd="0" presId="urn:microsoft.com/office/officeart/2005/8/layout/default"/>
    <dgm:cxn modelId="{320907D8-A7C3-412A-A171-C4F067421A3E}" type="presParOf" srcId="{D5D51B4C-B63F-4C37-B972-67D5EE2CD8EF}" destId="{5B10D529-4C4A-4FE3-993F-A7D84A715EEE}" srcOrd="22" destOrd="0" presId="urn:microsoft.com/office/officeart/2005/8/layout/default"/>
    <dgm:cxn modelId="{A61644B3-911A-4851-B456-65FC4E0C9898}" type="presParOf" srcId="{D5D51B4C-B63F-4C37-B972-67D5EE2CD8EF}" destId="{E1BBB51F-D46D-43CF-ABA5-951275E8E327}" srcOrd="23" destOrd="0" presId="urn:microsoft.com/office/officeart/2005/8/layout/default"/>
    <dgm:cxn modelId="{E7A4DCAA-65AD-4B56-A6EB-7114882EE833}" type="presParOf" srcId="{D5D51B4C-B63F-4C37-B972-67D5EE2CD8EF}" destId="{860E914C-5716-45BC-BC1E-CBEFA7F025DC}" srcOrd="24" destOrd="0" presId="urn:microsoft.com/office/officeart/2005/8/layout/default"/>
    <dgm:cxn modelId="{99AED789-907F-4819-B12F-F13E28FBA699}" type="presParOf" srcId="{D5D51B4C-B63F-4C37-B972-67D5EE2CD8EF}" destId="{1E3B5270-92A4-4B57-A4E8-CFAAE6F22AF8}" srcOrd="25" destOrd="0" presId="urn:microsoft.com/office/officeart/2005/8/layout/default"/>
    <dgm:cxn modelId="{2305463F-F5DD-407D-8C38-7BE21BA39DBC}" type="presParOf" srcId="{D5D51B4C-B63F-4C37-B972-67D5EE2CD8EF}" destId="{7C41E807-1C47-416D-8F11-7D1B0A4CA0B7}" srcOrd="26" destOrd="0" presId="urn:microsoft.com/office/officeart/2005/8/layout/default"/>
    <dgm:cxn modelId="{EA9E2F17-3CD9-4C90-9600-BDFE6AA2E423}" type="presParOf" srcId="{D5D51B4C-B63F-4C37-B972-67D5EE2CD8EF}" destId="{28A59149-3D52-4AD7-A1C2-C853C146AC28}" srcOrd="27" destOrd="0" presId="urn:microsoft.com/office/officeart/2005/8/layout/default"/>
    <dgm:cxn modelId="{048D0CDB-E283-44BF-BB56-E2F2C1600DA6}" type="presParOf" srcId="{D5D51B4C-B63F-4C37-B972-67D5EE2CD8EF}" destId="{67D0F7A5-25E2-4333-ABBF-3985168906C1}" srcOrd="28" destOrd="0" presId="urn:microsoft.com/office/officeart/2005/8/layout/default"/>
    <dgm:cxn modelId="{413E20C3-5586-4E1B-8515-964C8CF970B2}" type="presParOf" srcId="{D5D51B4C-B63F-4C37-B972-67D5EE2CD8EF}" destId="{6A1C1FB6-2AC4-45C4-BE26-BBC300384F35}" srcOrd="29" destOrd="0" presId="urn:microsoft.com/office/officeart/2005/8/layout/default"/>
    <dgm:cxn modelId="{2DF8EDA1-78F2-4924-B5E6-6D9B764E0665}" type="presParOf" srcId="{D5D51B4C-B63F-4C37-B972-67D5EE2CD8EF}" destId="{8AD8F0A5-6550-4F5D-ADC0-3FB5CD4D27CB}" srcOrd="30" destOrd="0" presId="urn:microsoft.com/office/officeart/2005/8/layout/default"/>
    <dgm:cxn modelId="{009306D2-83CD-401F-9CED-C39C7AABD70F}" type="presParOf" srcId="{D5D51B4C-B63F-4C37-B972-67D5EE2CD8EF}" destId="{53C1EC9A-6925-4477-9422-25D6DF0ADFFB}" srcOrd="31" destOrd="0" presId="urn:microsoft.com/office/officeart/2005/8/layout/default"/>
    <dgm:cxn modelId="{9B6140AF-A5CE-4486-B0B7-6CD7C274D61C}" type="presParOf" srcId="{D5D51B4C-B63F-4C37-B972-67D5EE2CD8EF}" destId="{E1B382D2-3198-4832-8AB5-E06B55466599}" srcOrd="32" destOrd="0" presId="urn:microsoft.com/office/officeart/2005/8/layout/default"/>
    <dgm:cxn modelId="{EE9F6CB5-ABF5-41BA-949A-16DF403D7694}" type="presParOf" srcId="{D5D51B4C-B63F-4C37-B972-67D5EE2CD8EF}" destId="{06292BB7-CC1B-4AD0-AC7A-B8C4EA08C59C}" srcOrd="33" destOrd="0" presId="urn:microsoft.com/office/officeart/2005/8/layout/default"/>
    <dgm:cxn modelId="{A6A72FEF-F1A9-4895-A1EC-87EB8F7751F6}" type="presParOf" srcId="{D5D51B4C-B63F-4C37-B972-67D5EE2CD8EF}" destId="{A8D4C02D-8A3F-415A-80E9-CAC42B3BA15B}" srcOrd="34" destOrd="0" presId="urn:microsoft.com/office/officeart/2005/8/layout/default"/>
    <dgm:cxn modelId="{E2A1A0B7-AF14-4838-9AAA-DE431723507D}" type="presParOf" srcId="{D5D51B4C-B63F-4C37-B972-67D5EE2CD8EF}" destId="{62E54204-18C2-4217-B416-E34DDB840672}" srcOrd="35" destOrd="0" presId="urn:microsoft.com/office/officeart/2005/8/layout/default"/>
    <dgm:cxn modelId="{30FB1B34-04B9-4CDA-9327-BCFF559B6EB9}" type="presParOf" srcId="{D5D51B4C-B63F-4C37-B972-67D5EE2CD8EF}" destId="{6544A214-70E6-4D75-ABE5-F49F2C685E68}" srcOrd="36" destOrd="0" presId="urn:microsoft.com/office/officeart/2005/8/layout/default"/>
    <dgm:cxn modelId="{6B285C73-4221-4CD9-924F-93FEB3AD25F0}" type="presParOf" srcId="{D5D51B4C-B63F-4C37-B972-67D5EE2CD8EF}" destId="{9E8BE308-2285-4307-A498-E97F8E6F3ACE}" srcOrd="37" destOrd="0" presId="urn:microsoft.com/office/officeart/2005/8/layout/default"/>
    <dgm:cxn modelId="{DD5614A5-04F8-443F-B5A1-F3CE69F9BE76}" type="presParOf" srcId="{D5D51B4C-B63F-4C37-B972-67D5EE2CD8EF}" destId="{ACC1379D-6692-4519-856A-48E25098BAC9}" srcOrd="38" destOrd="0" presId="urn:microsoft.com/office/officeart/2005/8/layout/default"/>
    <dgm:cxn modelId="{594F07C8-1F2B-40F9-8902-6D4EBAE56DEF}" type="presParOf" srcId="{D5D51B4C-B63F-4C37-B972-67D5EE2CD8EF}" destId="{50BF4FF3-512A-4B80-8285-5CC8224F3DA1}" srcOrd="39" destOrd="0" presId="urn:microsoft.com/office/officeart/2005/8/layout/default"/>
    <dgm:cxn modelId="{CAE9C58B-B1C2-4009-B0A2-8D9A3AFEE2E2}" type="presParOf" srcId="{D5D51B4C-B63F-4C37-B972-67D5EE2CD8EF}" destId="{9D76C958-1F2D-4C84-B138-38CDDFBE1936}" srcOrd="40" destOrd="0" presId="urn:microsoft.com/office/officeart/2005/8/layout/default"/>
    <dgm:cxn modelId="{99E57B01-9E23-498B-9254-22C2A5ECB32B}" type="presParOf" srcId="{D5D51B4C-B63F-4C37-B972-67D5EE2CD8EF}" destId="{E09C9D08-3F08-472E-A994-76207F08F847}" srcOrd="41" destOrd="0" presId="urn:microsoft.com/office/officeart/2005/8/layout/default"/>
    <dgm:cxn modelId="{D6D65506-BA3E-4EE6-8915-8A3637A6BDA4}" type="presParOf" srcId="{D5D51B4C-B63F-4C37-B972-67D5EE2CD8EF}" destId="{9EE2ED82-9E84-4232-8E5C-D602106BB121}" srcOrd="4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41F89-1DDE-4131-BE8C-08DAF5F1CE9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84EE05F-43E3-40DA-B30A-96AA90AF5228}">
      <dgm:prSet custT="1"/>
      <dgm:spPr/>
      <dgm:t>
        <a:bodyPr/>
        <a:lstStyle/>
        <a:p>
          <a:pPr>
            <a:lnSpc>
              <a:spcPct val="100000"/>
            </a:lnSpc>
          </a:pPr>
          <a:r>
            <a:rPr lang="en-IN" sz="2400">
              <a:latin typeface="Times New Roman" panose="02020603050405020304" pitchFamily="18" charset="0"/>
              <a:cs typeface="Times New Roman" panose="02020603050405020304" pitchFamily="18" charset="0"/>
            </a:rPr>
            <a:t>Revise the flow diagrams to align with updated processes or requirements.</a:t>
          </a:r>
          <a:endParaRPr lang="en-US" sz="2400" dirty="0">
            <a:latin typeface="Times New Roman" panose="02020603050405020304" pitchFamily="18" charset="0"/>
            <a:cs typeface="Times New Roman" panose="02020603050405020304" pitchFamily="18" charset="0"/>
          </a:endParaRPr>
        </a:p>
      </dgm:t>
    </dgm:pt>
    <dgm:pt modelId="{AEF1D3A6-961C-40D7-9A04-C01FAE0C5109}" type="parTrans" cxnId="{F759280B-BA45-47D9-B758-28E44EC6B65D}">
      <dgm:prSet/>
      <dgm:spPr/>
      <dgm:t>
        <a:bodyPr/>
        <a:lstStyle/>
        <a:p>
          <a:endParaRPr lang="en-US"/>
        </a:p>
      </dgm:t>
    </dgm:pt>
    <dgm:pt modelId="{CD3E221A-E8AE-4083-B690-62859D87CBED}" type="sibTrans" cxnId="{F759280B-BA45-47D9-B758-28E44EC6B65D}">
      <dgm:prSet/>
      <dgm:spPr/>
      <dgm:t>
        <a:bodyPr/>
        <a:lstStyle/>
        <a:p>
          <a:pPr>
            <a:lnSpc>
              <a:spcPct val="100000"/>
            </a:lnSpc>
          </a:pPr>
          <a:endParaRPr lang="en-US" dirty="0"/>
        </a:p>
      </dgm:t>
    </dgm:pt>
    <dgm:pt modelId="{E582DA56-61EA-4D10-B24A-FCADAEBE9A64}">
      <dgm:prSet custT="1"/>
      <dgm:spPr/>
      <dgm:t>
        <a:bodyPr/>
        <a:lstStyle/>
        <a:p>
          <a:pPr>
            <a:lnSpc>
              <a:spcPct val="100000"/>
            </a:lnSpc>
          </a:pPr>
          <a:r>
            <a:rPr lang="en-IN" sz="2400">
              <a:latin typeface="Times New Roman" panose="02020603050405020304" pitchFamily="18" charset="0"/>
              <a:cs typeface="Times New Roman" panose="02020603050405020304" pitchFamily="18" charset="0"/>
            </a:rPr>
            <a:t>Revise the schedule page to reflect updated project timelines and deadlines.</a:t>
          </a:r>
          <a:endParaRPr lang="en-US" sz="2400" dirty="0">
            <a:latin typeface="Times New Roman" panose="02020603050405020304" pitchFamily="18" charset="0"/>
            <a:cs typeface="Times New Roman" panose="02020603050405020304" pitchFamily="18" charset="0"/>
          </a:endParaRPr>
        </a:p>
      </dgm:t>
    </dgm:pt>
    <dgm:pt modelId="{BE461856-AB12-41EE-8926-C3B94FCF0A26}" type="parTrans" cxnId="{478924DD-A830-49B5-A576-CF433C2539B2}">
      <dgm:prSet/>
      <dgm:spPr/>
      <dgm:t>
        <a:bodyPr/>
        <a:lstStyle/>
        <a:p>
          <a:endParaRPr lang="en-US"/>
        </a:p>
      </dgm:t>
    </dgm:pt>
    <dgm:pt modelId="{954170BA-0777-4465-8F7C-C8ECD2B0B3FA}" type="sibTrans" cxnId="{478924DD-A830-49B5-A576-CF433C2539B2}">
      <dgm:prSet/>
      <dgm:spPr/>
      <dgm:t>
        <a:bodyPr/>
        <a:lstStyle/>
        <a:p>
          <a:pPr>
            <a:lnSpc>
              <a:spcPct val="100000"/>
            </a:lnSpc>
          </a:pPr>
          <a:endParaRPr lang="en-US"/>
        </a:p>
      </dgm:t>
    </dgm:pt>
    <dgm:pt modelId="{8A7C215D-8C23-40E9-B1FA-5359D12CD748}">
      <dgm:prSet/>
      <dgm:spPr/>
      <dgm:t>
        <a:bodyPr/>
        <a:lstStyle/>
        <a:p>
          <a:pPr>
            <a:lnSpc>
              <a:spcPct val="100000"/>
            </a:lnSpc>
          </a:pPr>
          <a:r>
            <a:rPr lang="en-IN">
              <a:latin typeface="Times New Roman" panose="02020603050405020304" pitchFamily="18" charset="0"/>
              <a:cs typeface="Times New Roman" panose="02020603050405020304" pitchFamily="18" charset="0"/>
            </a:rPr>
            <a:t>Update the persona’s challenges to reflect more accurate or relevant pain points.</a:t>
          </a:r>
          <a:endParaRPr lang="en-US">
            <a:latin typeface="Times New Roman" panose="02020603050405020304" pitchFamily="18" charset="0"/>
            <a:cs typeface="Times New Roman" panose="02020603050405020304" pitchFamily="18" charset="0"/>
          </a:endParaRPr>
        </a:p>
      </dgm:t>
    </dgm:pt>
    <dgm:pt modelId="{F412D9FE-44B5-428F-A09A-307DE2B52EEE}" type="parTrans" cxnId="{BDC1AE16-1378-4F6D-A2E9-CBD086444657}">
      <dgm:prSet/>
      <dgm:spPr/>
      <dgm:t>
        <a:bodyPr/>
        <a:lstStyle/>
        <a:p>
          <a:endParaRPr lang="en-US"/>
        </a:p>
      </dgm:t>
    </dgm:pt>
    <dgm:pt modelId="{2F38824A-5382-4375-9040-83574D009906}" type="sibTrans" cxnId="{BDC1AE16-1378-4F6D-A2E9-CBD086444657}">
      <dgm:prSet/>
      <dgm:spPr/>
      <dgm:t>
        <a:bodyPr/>
        <a:lstStyle/>
        <a:p>
          <a:pPr>
            <a:lnSpc>
              <a:spcPct val="100000"/>
            </a:lnSpc>
          </a:pPr>
          <a:endParaRPr lang="en-US"/>
        </a:p>
      </dgm:t>
    </dgm:pt>
    <dgm:pt modelId="{349F0168-A15A-42A7-8DC5-FE87D0804A49}">
      <dgm:prSet/>
      <dgm:spPr/>
      <dgm:t>
        <a:bodyPr/>
        <a:lstStyle/>
        <a:p>
          <a:pPr>
            <a:lnSpc>
              <a:spcPct val="100000"/>
            </a:lnSpc>
          </a:pPr>
          <a:r>
            <a:rPr lang="en-IN">
              <a:latin typeface="Times New Roman" panose="02020603050405020304" pitchFamily="18" charset="0"/>
              <a:cs typeface="Times New Roman" panose="02020603050405020304" pitchFamily="18" charset="0"/>
            </a:rPr>
            <a:t>Create or add a sprint video summarizing progress and key outcomes.</a:t>
          </a:r>
          <a:endParaRPr lang="en-US">
            <a:latin typeface="Times New Roman" panose="02020603050405020304" pitchFamily="18" charset="0"/>
            <a:cs typeface="Times New Roman" panose="02020603050405020304" pitchFamily="18" charset="0"/>
          </a:endParaRPr>
        </a:p>
      </dgm:t>
    </dgm:pt>
    <dgm:pt modelId="{EA4A79A0-50A1-4001-959D-9BF48CAF8E8C}" type="parTrans" cxnId="{12F5AA10-5CE8-420E-AC38-2870C6D46149}">
      <dgm:prSet/>
      <dgm:spPr/>
      <dgm:t>
        <a:bodyPr/>
        <a:lstStyle/>
        <a:p>
          <a:endParaRPr lang="en-US"/>
        </a:p>
      </dgm:t>
    </dgm:pt>
    <dgm:pt modelId="{6771DBDC-45DF-4E0A-8D91-0DE2B253D419}" type="sibTrans" cxnId="{12F5AA10-5CE8-420E-AC38-2870C6D46149}">
      <dgm:prSet/>
      <dgm:spPr/>
      <dgm:t>
        <a:bodyPr/>
        <a:lstStyle/>
        <a:p>
          <a:pPr>
            <a:lnSpc>
              <a:spcPct val="100000"/>
            </a:lnSpc>
          </a:pPr>
          <a:endParaRPr lang="en-US"/>
        </a:p>
      </dgm:t>
    </dgm:pt>
    <dgm:pt modelId="{F25EFDBE-410D-434E-B284-E5A5A3EEEE1D}">
      <dgm:prSet/>
      <dgm:spPr/>
      <dgm:t>
        <a:bodyPr/>
        <a:lstStyle/>
        <a:p>
          <a:pPr>
            <a:lnSpc>
              <a:spcPct val="100000"/>
            </a:lnSpc>
          </a:pPr>
          <a:r>
            <a:rPr lang="en-IN">
              <a:latin typeface="Times New Roman" panose="02020603050405020304" pitchFamily="18" charset="0"/>
              <a:cs typeface="Times New Roman" panose="02020603050405020304" pitchFamily="18" charset="0"/>
            </a:rPr>
            <a:t>Add acceptance criteria to user stories to clearly define the conditions for completion.</a:t>
          </a:r>
          <a:endParaRPr lang="en-US">
            <a:latin typeface="Times New Roman" panose="02020603050405020304" pitchFamily="18" charset="0"/>
            <a:cs typeface="Times New Roman" panose="02020603050405020304" pitchFamily="18" charset="0"/>
          </a:endParaRPr>
        </a:p>
      </dgm:t>
    </dgm:pt>
    <dgm:pt modelId="{3C271E98-041A-4AD6-B3A6-C5DB79E35EAE}" type="parTrans" cxnId="{49CF8DB3-78E8-49CF-A050-DCAF3588EA30}">
      <dgm:prSet/>
      <dgm:spPr/>
      <dgm:t>
        <a:bodyPr/>
        <a:lstStyle/>
        <a:p>
          <a:endParaRPr lang="en-US"/>
        </a:p>
      </dgm:t>
    </dgm:pt>
    <dgm:pt modelId="{9F39B043-3D15-4C12-88AF-3C7B2D9D0C88}" type="sibTrans" cxnId="{49CF8DB3-78E8-49CF-A050-DCAF3588EA30}">
      <dgm:prSet/>
      <dgm:spPr/>
      <dgm:t>
        <a:bodyPr/>
        <a:lstStyle/>
        <a:p>
          <a:pPr>
            <a:lnSpc>
              <a:spcPct val="100000"/>
            </a:lnSpc>
          </a:pPr>
          <a:endParaRPr lang="en-US"/>
        </a:p>
      </dgm:t>
    </dgm:pt>
    <dgm:pt modelId="{77B7FBB7-D493-4274-9BDB-9CEBD23FE262}">
      <dgm:prSet/>
      <dgm:spPr/>
      <dgm:t>
        <a:bodyPr/>
        <a:lstStyle/>
        <a:p>
          <a:pPr>
            <a:lnSpc>
              <a:spcPct val="100000"/>
            </a:lnSpc>
          </a:pPr>
          <a:r>
            <a:rPr lang="en-IN">
              <a:latin typeface="Times New Roman" panose="02020603050405020304" pitchFamily="18" charset="0"/>
              <a:cs typeface="Times New Roman" panose="02020603050405020304" pitchFamily="18" charset="0"/>
            </a:rPr>
            <a:t>Adjust the MVP to focus on the most essential features for launch or testing.</a:t>
          </a:r>
          <a:endParaRPr lang="en-US" dirty="0">
            <a:latin typeface="Times New Roman" panose="02020603050405020304" pitchFamily="18" charset="0"/>
            <a:cs typeface="Times New Roman" panose="02020603050405020304" pitchFamily="18" charset="0"/>
          </a:endParaRPr>
        </a:p>
      </dgm:t>
    </dgm:pt>
    <dgm:pt modelId="{CD742474-31FD-4E96-8F76-D7F3F400597F}" type="parTrans" cxnId="{C5C9A3AF-CB9E-41AD-AF59-B9880743AF64}">
      <dgm:prSet/>
      <dgm:spPr/>
      <dgm:t>
        <a:bodyPr/>
        <a:lstStyle/>
        <a:p>
          <a:endParaRPr lang="en-US"/>
        </a:p>
      </dgm:t>
    </dgm:pt>
    <dgm:pt modelId="{784E70E9-07E2-406F-A599-CFF4343E0683}" type="sibTrans" cxnId="{C5C9A3AF-CB9E-41AD-AF59-B9880743AF64}">
      <dgm:prSet/>
      <dgm:spPr/>
      <dgm:t>
        <a:bodyPr/>
        <a:lstStyle/>
        <a:p>
          <a:endParaRPr lang="en-US"/>
        </a:p>
      </dgm:t>
    </dgm:pt>
    <dgm:pt modelId="{A29F8597-5ED0-445B-9935-787C86BC5A9E}" type="pres">
      <dgm:prSet presAssocID="{0F641F89-1DDE-4131-BE8C-08DAF5F1CE9E}" presName="root" presStyleCnt="0">
        <dgm:presLayoutVars>
          <dgm:dir/>
          <dgm:resizeHandles val="exact"/>
        </dgm:presLayoutVars>
      </dgm:prSet>
      <dgm:spPr/>
    </dgm:pt>
    <dgm:pt modelId="{9774814D-407F-4E5B-89CD-A25A7987D467}" type="pres">
      <dgm:prSet presAssocID="{0F641F89-1DDE-4131-BE8C-08DAF5F1CE9E}" presName="container" presStyleCnt="0">
        <dgm:presLayoutVars>
          <dgm:dir/>
          <dgm:resizeHandles val="exact"/>
        </dgm:presLayoutVars>
      </dgm:prSet>
      <dgm:spPr/>
    </dgm:pt>
    <dgm:pt modelId="{29DDA64A-2C3B-45B1-8F49-63934E803949}" type="pres">
      <dgm:prSet presAssocID="{584EE05F-43E3-40DA-B30A-96AA90AF5228}" presName="compNode" presStyleCnt="0"/>
      <dgm:spPr/>
    </dgm:pt>
    <dgm:pt modelId="{BEA9A135-84E6-4276-AB53-42817CEFE079}" type="pres">
      <dgm:prSet presAssocID="{584EE05F-43E3-40DA-B30A-96AA90AF5228}" presName="iconBgRect" presStyleLbl="bgShp" presStyleIdx="0" presStyleCnt="6"/>
      <dgm:spPr/>
    </dgm:pt>
    <dgm:pt modelId="{76942505-6C5F-4B7A-8D1D-21D20A5BA814}" type="pres">
      <dgm:prSet presAssocID="{584EE05F-43E3-40DA-B30A-96AA90AF522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D56E3032-10C6-40BD-913E-D6585C58ADA6}" type="pres">
      <dgm:prSet presAssocID="{584EE05F-43E3-40DA-B30A-96AA90AF5228}" presName="spaceRect" presStyleCnt="0"/>
      <dgm:spPr/>
    </dgm:pt>
    <dgm:pt modelId="{B459ABF1-2E89-49F4-9895-273BE21A89F7}" type="pres">
      <dgm:prSet presAssocID="{584EE05F-43E3-40DA-B30A-96AA90AF5228}" presName="textRect" presStyleLbl="revTx" presStyleIdx="0" presStyleCnt="6">
        <dgm:presLayoutVars>
          <dgm:chMax val="1"/>
          <dgm:chPref val="1"/>
        </dgm:presLayoutVars>
      </dgm:prSet>
      <dgm:spPr/>
    </dgm:pt>
    <dgm:pt modelId="{9A0FC312-9908-4777-B7C7-F8B5870A9DCD}" type="pres">
      <dgm:prSet presAssocID="{CD3E221A-E8AE-4083-B690-62859D87CBED}" presName="sibTrans" presStyleLbl="sibTrans2D1" presStyleIdx="0" presStyleCnt="0"/>
      <dgm:spPr/>
    </dgm:pt>
    <dgm:pt modelId="{A71F9478-0ED4-4769-AACF-5AB8FB7752FF}" type="pres">
      <dgm:prSet presAssocID="{E582DA56-61EA-4D10-B24A-FCADAEBE9A64}" presName="compNode" presStyleCnt="0"/>
      <dgm:spPr/>
    </dgm:pt>
    <dgm:pt modelId="{F40FDC0B-69E7-476F-87D3-BCB6CDA51D7D}" type="pres">
      <dgm:prSet presAssocID="{E582DA56-61EA-4D10-B24A-FCADAEBE9A64}" presName="iconBgRect" presStyleLbl="bgShp" presStyleIdx="1" presStyleCnt="6"/>
      <dgm:spPr/>
    </dgm:pt>
    <dgm:pt modelId="{9A3AE4DE-27A0-4483-BE98-057E977A8324}" type="pres">
      <dgm:prSet presAssocID="{E582DA56-61EA-4D10-B24A-FCADAEBE9A6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per"/>
        </a:ext>
      </dgm:extLst>
    </dgm:pt>
    <dgm:pt modelId="{271FDB1E-C4A6-406D-A9CC-94DFFF9A0048}" type="pres">
      <dgm:prSet presAssocID="{E582DA56-61EA-4D10-B24A-FCADAEBE9A64}" presName="spaceRect" presStyleCnt="0"/>
      <dgm:spPr/>
    </dgm:pt>
    <dgm:pt modelId="{F1F0929E-5C17-46EF-8F05-056D402A932B}" type="pres">
      <dgm:prSet presAssocID="{E582DA56-61EA-4D10-B24A-FCADAEBE9A64}" presName="textRect" presStyleLbl="revTx" presStyleIdx="1" presStyleCnt="6">
        <dgm:presLayoutVars>
          <dgm:chMax val="1"/>
          <dgm:chPref val="1"/>
        </dgm:presLayoutVars>
      </dgm:prSet>
      <dgm:spPr/>
    </dgm:pt>
    <dgm:pt modelId="{4E99837A-B64A-49D5-A7A8-B0F966FB5343}" type="pres">
      <dgm:prSet presAssocID="{954170BA-0777-4465-8F7C-C8ECD2B0B3FA}" presName="sibTrans" presStyleLbl="sibTrans2D1" presStyleIdx="0" presStyleCnt="0"/>
      <dgm:spPr/>
    </dgm:pt>
    <dgm:pt modelId="{C48EBE53-4A80-46E9-8542-CB561B4484CE}" type="pres">
      <dgm:prSet presAssocID="{8A7C215D-8C23-40E9-B1FA-5359D12CD748}" presName="compNode" presStyleCnt="0"/>
      <dgm:spPr/>
    </dgm:pt>
    <dgm:pt modelId="{46B75A45-AEEA-40FF-B1A4-9ADD1AEC852B}" type="pres">
      <dgm:prSet presAssocID="{8A7C215D-8C23-40E9-B1FA-5359D12CD748}" presName="iconBgRect" presStyleLbl="bgShp" presStyleIdx="2" presStyleCnt="6"/>
      <dgm:spPr/>
    </dgm:pt>
    <dgm:pt modelId="{CD163AD0-4B95-43A4-9DC3-3C052FAD987D}" type="pres">
      <dgm:prSet presAssocID="{8A7C215D-8C23-40E9-B1FA-5359D12CD74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C48D627B-5518-45CD-B709-0852AE22D3B5}" type="pres">
      <dgm:prSet presAssocID="{8A7C215D-8C23-40E9-B1FA-5359D12CD748}" presName="spaceRect" presStyleCnt="0"/>
      <dgm:spPr/>
    </dgm:pt>
    <dgm:pt modelId="{4098A2D7-807E-4B6F-A0F6-9CB4554AF238}" type="pres">
      <dgm:prSet presAssocID="{8A7C215D-8C23-40E9-B1FA-5359D12CD748}" presName="textRect" presStyleLbl="revTx" presStyleIdx="2" presStyleCnt="6">
        <dgm:presLayoutVars>
          <dgm:chMax val="1"/>
          <dgm:chPref val="1"/>
        </dgm:presLayoutVars>
      </dgm:prSet>
      <dgm:spPr/>
    </dgm:pt>
    <dgm:pt modelId="{1B9DBFBD-BB34-40A5-AF62-E9C2DE00C035}" type="pres">
      <dgm:prSet presAssocID="{2F38824A-5382-4375-9040-83574D009906}" presName="sibTrans" presStyleLbl="sibTrans2D1" presStyleIdx="0" presStyleCnt="0"/>
      <dgm:spPr/>
    </dgm:pt>
    <dgm:pt modelId="{FC666E78-FE50-47B3-B859-EFF51F06D04A}" type="pres">
      <dgm:prSet presAssocID="{349F0168-A15A-42A7-8DC5-FE87D0804A49}" presName="compNode" presStyleCnt="0"/>
      <dgm:spPr/>
    </dgm:pt>
    <dgm:pt modelId="{49CC83B7-8F99-4EA8-B8C0-A6C111CFAA01}" type="pres">
      <dgm:prSet presAssocID="{349F0168-A15A-42A7-8DC5-FE87D0804A49}" presName="iconBgRect" presStyleLbl="bgShp" presStyleIdx="3" presStyleCnt="6"/>
      <dgm:spPr/>
    </dgm:pt>
    <dgm:pt modelId="{A496AB72-DFAE-47C6-A751-3A835E98A30F}" type="pres">
      <dgm:prSet presAssocID="{349F0168-A15A-42A7-8DC5-FE87D0804A4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laybook"/>
        </a:ext>
      </dgm:extLst>
    </dgm:pt>
    <dgm:pt modelId="{936F8925-F0A8-4D32-A6F2-F44BA678042E}" type="pres">
      <dgm:prSet presAssocID="{349F0168-A15A-42A7-8DC5-FE87D0804A49}" presName="spaceRect" presStyleCnt="0"/>
      <dgm:spPr/>
    </dgm:pt>
    <dgm:pt modelId="{C84B164E-6B20-4AA4-8407-72C9816034F2}" type="pres">
      <dgm:prSet presAssocID="{349F0168-A15A-42A7-8DC5-FE87D0804A49}" presName="textRect" presStyleLbl="revTx" presStyleIdx="3" presStyleCnt="6">
        <dgm:presLayoutVars>
          <dgm:chMax val="1"/>
          <dgm:chPref val="1"/>
        </dgm:presLayoutVars>
      </dgm:prSet>
      <dgm:spPr/>
    </dgm:pt>
    <dgm:pt modelId="{244594AC-F672-4B23-9D99-777D480DF98B}" type="pres">
      <dgm:prSet presAssocID="{6771DBDC-45DF-4E0A-8D91-0DE2B253D419}" presName="sibTrans" presStyleLbl="sibTrans2D1" presStyleIdx="0" presStyleCnt="0"/>
      <dgm:spPr/>
    </dgm:pt>
    <dgm:pt modelId="{1FDA789A-41D7-40B9-9192-2209DB8560A0}" type="pres">
      <dgm:prSet presAssocID="{F25EFDBE-410D-434E-B284-E5A5A3EEEE1D}" presName="compNode" presStyleCnt="0"/>
      <dgm:spPr/>
    </dgm:pt>
    <dgm:pt modelId="{7D0241D0-BFB5-4E9A-8913-C1FC036C3BF8}" type="pres">
      <dgm:prSet presAssocID="{F25EFDBE-410D-434E-B284-E5A5A3EEEE1D}" presName="iconBgRect" presStyleLbl="bgShp" presStyleIdx="4" presStyleCnt="6"/>
      <dgm:spPr/>
    </dgm:pt>
    <dgm:pt modelId="{648E3469-BFE9-46CE-9522-3C7688B96D17}" type="pres">
      <dgm:prSet presAssocID="{F25EFDBE-410D-434E-B284-E5A5A3EEEE1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usic Notation"/>
        </a:ext>
      </dgm:extLst>
    </dgm:pt>
    <dgm:pt modelId="{ECBDB356-1061-421B-8114-D111294CB8DB}" type="pres">
      <dgm:prSet presAssocID="{F25EFDBE-410D-434E-B284-E5A5A3EEEE1D}" presName="spaceRect" presStyleCnt="0"/>
      <dgm:spPr/>
    </dgm:pt>
    <dgm:pt modelId="{D751EB51-3767-41BF-8EC9-429ACB4D4CDF}" type="pres">
      <dgm:prSet presAssocID="{F25EFDBE-410D-434E-B284-E5A5A3EEEE1D}" presName="textRect" presStyleLbl="revTx" presStyleIdx="4" presStyleCnt="6">
        <dgm:presLayoutVars>
          <dgm:chMax val="1"/>
          <dgm:chPref val="1"/>
        </dgm:presLayoutVars>
      </dgm:prSet>
      <dgm:spPr/>
    </dgm:pt>
    <dgm:pt modelId="{3916CF02-782F-4909-A9CE-C6FBFE4B15DE}" type="pres">
      <dgm:prSet presAssocID="{9F39B043-3D15-4C12-88AF-3C7B2D9D0C88}" presName="sibTrans" presStyleLbl="sibTrans2D1" presStyleIdx="0" presStyleCnt="0"/>
      <dgm:spPr/>
    </dgm:pt>
    <dgm:pt modelId="{31BF1504-95F5-4195-B549-6F2C04C61628}" type="pres">
      <dgm:prSet presAssocID="{77B7FBB7-D493-4274-9BDB-9CEBD23FE262}" presName="compNode" presStyleCnt="0"/>
      <dgm:spPr/>
    </dgm:pt>
    <dgm:pt modelId="{932F6B4A-C730-4603-A9FD-CD23C473F414}" type="pres">
      <dgm:prSet presAssocID="{77B7FBB7-D493-4274-9BDB-9CEBD23FE262}" presName="iconBgRect" presStyleLbl="bgShp" presStyleIdx="5" presStyleCnt="6"/>
      <dgm:spPr/>
    </dgm:pt>
    <dgm:pt modelId="{DA2A59A5-2A58-4880-B1BD-B4C6EC425EBB}" type="pres">
      <dgm:prSet presAssocID="{77B7FBB7-D493-4274-9BDB-9CEBD23FE26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ocket"/>
        </a:ext>
      </dgm:extLst>
    </dgm:pt>
    <dgm:pt modelId="{79563709-7FF3-4747-AAE2-4DA49A827543}" type="pres">
      <dgm:prSet presAssocID="{77B7FBB7-D493-4274-9BDB-9CEBD23FE262}" presName="spaceRect" presStyleCnt="0"/>
      <dgm:spPr/>
    </dgm:pt>
    <dgm:pt modelId="{4F772456-BCC3-4D2F-B2C1-641ACFCA84F3}" type="pres">
      <dgm:prSet presAssocID="{77B7FBB7-D493-4274-9BDB-9CEBD23FE262}" presName="textRect" presStyleLbl="revTx" presStyleIdx="5" presStyleCnt="6">
        <dgm:presLayoutVars>
          <dgm:chMax val="1"/>
          <dgm:chPref val="1"/>
        </dgm:presLayoutVars>
      </dgm:prSet>
      <dgm:spPr/>
    </dgm:pt>
  </dgm:ptLst>
  <dgm:cxnLst>
    <dgm:cxn modelId="{F759280B-BA45-47D9-B758-28E44EC6B65D}" srcId="{0F641F89-1DDE-4131-BE8C-08DAF5F1CE9E}" destId="{584EE05F-43E3-40DA-B30A-96AA90AF5228}" srcOrd="0" destOrd="0" parTransId="{AEF1D3A6-961C-40D7-9A04-C01FAE0C5109}" sibTransId="{CD3E221A-E8AE-4083-B690-62859D87CBED}"/>
    <dgm:cxn modelId="{88D6840E-F759-4A1A-897F-D4E7737AE071}" type="presOf" srcId="{6771DBDC-45DF-4E0A-8D91-0DE2B253D419}" destId="{244594AC-F672-4B23-9D99-777D480DF98B}" srcOrd="0" destOrd="0" presId="urn:microsoft.com/office/officeart/2018/2/layout/IconCircleList"/>
    <dgm:cxn modelId="{12F5AA10-5CE8-420E-AC38-2870C6D46149}" srcId="{0F641F89-1DDE-4131-BE8C-08DAF5F1CE9E}" destId="{349F0168-A15A-42A7-8DC5-FE87D0804A49}" srcOrd="3" destOrd="0" parTransId="{EA4A79A0-50A1-4001-959D-9BF48CAF8E8C}" sibTransId="{6771DBDC-45DF-4E0A-8D91-0DE2B253D419}"/>
    <dgm:cxn modelId="{BDC1AE16-1378-4F6D-A2E9-CBD086444657}" srcId="{0F641F89-1DDE-4131-BE8C-08DAF5F1CE9E}" destId="{8A7C215D-8C23-40E9-B1FA-5359D12CD748}" srcOrd="2" destOrd="0" parTransId="{F412D9FE-44B5-428F-A09A-307DE2B52EEE}" sibTransId="{2F38824A-5382-4375-9040-83574D009906}"/>
    <dgm:cxn modelId="{6CD7B12A-D74A-4BCA-B72F-23E875C6B7C1}" type="presOf" srcId="{CD3E221A-E8AE-4083-B690-62859D87CBED}" destId="{9A0FC312-9908-4777-B7C7-F8B5870A9DCD}" srcOrd="0" destOrd="0" presId="urn:microsoft.com/office/officeart/2018/2/layout/IconCircleList"/>
    <dgm:cxn modelId="{A068E873-E2E9-4CAF-AE94-C59422484DB7}" type="presOf" srcId="{F25EFDBE-410D-434E-B284-E5A5A3EEEE1D}" destId="{D751EB51-3767-41BF-8EC9-429ACB4D4CDF}" srcOrd="0" destOrd="0" presId="urn:microsoft.com/office/officeart/2018/2/layout/IconCircleList"/>
    <dgm:cxn modelId="{E4ADC888-D31D-45D6-AF2B-ABEE81E7FFD2}" type="presOf" srcId="{77B7FBB7-D493-4274-9BDB-9CEBD23FE262}" destId="{4F772456-BCC3-4D2F-B2C1-641ACFCA84F3}" srcOrd="0" destOrd="0" presId="urn:microsoft.com/office/officeart/2018/2/layout/IconCircleList"/>
    <dgm:cxn modelId="{C6BF3E96-7320-49B9-BFF7-CB202D245EDC}" type="presOf" srcId="{584EE05F-43E3-40DA-B30A-96AA90AF5228}" destId="{B459ABF1-2E89-49F4-9895-273BE21A89F7}" srcOrd="0" destOrd="0" presId="urn:microsoft.com/office/officeart/2018/2/layout/IconCircleList"/>
    <dgm:cxn modelId="{D3403598-AF10-4470-99C2-992A8FA30C43}" type="presOf" srcId="{954170BA-0777-4465-8F7C-C8ECD2B0B3FA}" destId="{4E99837A-B64A-49D5-A7A8-B0F966FB5343}" srcOrd="0" destOrd="0" presId="urn:microsoft.com/office/officeart/2018/2/layout/IconCircleList"/>
    <dgm:cxn modelId="{364ED0AE-4FF8-41EC-8AE4-E3F3C3DD4EB0}" type="presOf" srcId="{2F38824A-5382-4375-9040-83574D009906}" destId="{1B9DBFBD-BB34-40A5-AF62-E9C2DE00C035}" srcOrd="0" destOrd="0" presId="urn:microsoft.com/office/officeart/2018/2/layout/IconCircleList"/>
    <dgm:cxn modelId="{C5C9A3AF-CB9E-41AD-AF59-B9880743AF64}" srcId="{0F641F89-1DDE-4131-BE8C-08DAF5F1CE9E}" destId="{77B7FBB7-D493-4274-9BDB-9CEBD23FE262}" srcOrd="5" destOrd="0" parTransId="{CD742474-31FD-4E96-8F76-D7F3F400597F}" sibTransId="{784E70E9-07E2-406F-A599-CFF4343E0683}"/>
    <dgm:cxn modelId="{0D7A2BB3-8D80-4BFC-B557-67C667432BAE}" type="presOf" srcId="{8A7C215D-8C23-40E9-B1FA-5359D12CD748}" destId="{4098A2D7-807E-4B6F-A0F6-9CB4554AF238}" srcOrd="0" destOrd="0" presId="urn:microsoft.com/office/officeart/2018/2/layout/IconCircleList"/>
    <dgm:cxn modelId="{49CF8DB3-78E8-49CF-A050-DCAF3588EA30}" srcId="{0F641F89-1DDE-4131-BE8C-08DAF5F1CE9E}" destId="{F25EFDBE-410D-434E-B284-E5A5A3EEEE1D}" srcOrd="4" destOrd="0" parTransId="{3C271E98-041A-4AD6-B3A6-C5DB79E35EAE}" sibTransId="{9F39B043-3D15-4C12-88AF-3C7B2D9D0C88}"/>
    <dgm:cxn modelId="{5E97A9D3-7BDB-459A-A03E-BCCD1F6B721B}" type="presOf" srcId="{349F0168-A15A-42A7-8DC5-FE87D0804A49}" destId="{C84B164E-6B20-4AA4-8407-72C9816034F2}" srcOrd="0" destOrd="0" presId="urn:microsoft.com/office/officeart/2018/2/layout/IconCircleList"/>
    <dgm:cxn modelId="{54EAAADB-BF1A-4BFC-BAC3-8E321F73A993}" type="presOf" srcId="{0F641F89-1DDE-4131-BE8C-08DAF5F1CE9E}" destId="{A29F8597-5ED0-445B-9935-787C86BC5A9E}" srcOrd="0" destOrd="0" presId="urn:microsoft.com/office/officeart/2018/2/layout/IconCircleList"/>
    <dgm:cxn modelId="{478924DD-A830-49B5-A576-CF433C2539B2}" srcId="{0F641F89-1DDE-4131-BE8C-08DAF5F1CE9E}" destId="{E582DA56-61EA-4D10-B24A-FCADAEBE9A64}" srcOrd="1" destOrd="0" parTransId="{BE461856-AB12-41EE-8926-C3B94FCF0A26}" sibTransId="{954170BA-0777-4465-8F7C-C8ECD2B0B3FA}"/>
    <dgm:cxn modelId="{EE677AE9-69BC-427A-9B22-0B2803D65C77}" type="presOf" srcId="{E582DA56-61EA-4D10-B24A-FCADAEBE9A64}" destId="{F1F0929E-5C17-46EF-8F05-056D402A932B}" srcOrd="0" destOrd="0" presId="urn:microsoft.com/office/officeart/2018/2/layout/IconCircleList"/>
    <dgm:cxn modelId="{82D8BDFF-5132-4305-98EC-52C66DF2DCE2}" type="presOf" srcId="{9F39B043-3D15-4C12-88AF-3C7B2D9D0C88}" destId="{3916CF02-782F-4909-A9CE-C6FBFE4B15DE}" srcOrd="0" destOrd="0" presId="urn:microsoft.com/office/officeart/2018/2/layout/IconCircleList"/>
    <dgm:cxn modelId="{734E0E1C-2E1D-4286-891D-FE2AB7F8CA41}" type="presParOf" srcId="{A29F8597-5ED0-445B-9935-787C86BC5A9E}" destId="{9774814D-407F-4E5B-89CD-A25A7987D467}" srcOrd="0" destOrd="0" presId="urn:microsoft.com/office/officeart/2018/2/layout/IconCircleList"/>
    <dgm:cxn modelId="{BF4C3D59-1F5F-4758-9815-954A3438544E}" type="presParOf" srcId="{9774814D-407F-4E5B-89CD-A25A7987D467}" destId="{29DDA64A-2C3B-45B1-8F49-63934E803949}" srcOrd="0" destOrd="0" presId="urn:microsoft.com/office/officeart/2018/2/layout/IconCircleList"/>
    <dgm:cxn modelId="{ED72E9C4-3488-45CE-A1C7-94DE13725387}" type="presParOf" srcId="{29DDA64A-2C3B-45B1-8F49-63934E803949}" destId="{BEA9A135-84E6-4276-AB53-42817CEFE079}" srcOrd="0" destOrd="0" presId="urn:microsoft.com/office/officeart/2018/2/layout/IconCircleList"/>
    <dgm:cxn modelId="{57273C13-A537-46CD-AEFD-A333EEDA705E}" type="presParOf" srcId="{29DDA64A-2C3B-45B1-8F49-63934E803949}" destId="{76942505-6C5F-4B7A-8D1D-21D20A5BA814}" srcOrd="1" destOrd="0" presId="urn:microsoft.com/office/officeart/2018/2/layout/IconCircleList"/>
    <dgm:cxn modelId="{90BA42C3-0741-4C8B-8A01-76FADDAE99A6}" type="presParOf" srcId="{29DDA64A-2C3B-45B1-8F49-63934E803949}" destId="{D56E3032-10C6-40BD-913E-D6585C58ADA6}" srcOrd="2" destOrd="0" presId="urn:microsoft.com/office/officeart/2018/2/layout/IconCircleList"/>
    <dgm:cxn modelId="{9EC6F84A-9CBD-41BA-8414-6D7139B25C0C}" type="presParOf" srcId="{29DDA64A-2C3B-45B1-8F49-63934E803949}" destId="{B459ABF1-2E89-49F4-9895-273BE21A89F7}" srcOrd="3" destOrd="0" presId="urn:microsoft.com/office/officeart/2018/2/layout/IconCircleList"/>
    <dgm:cxn modelId="{03DD47C0-3BB1-463F-80BE-0DAFC1E8FD2D}" type="presParOf" srcId="{9774814D-407F-4E5B-89CD-A25A7987D467}" destId="{9A0FC312-9908-4777-B7C7-F8B5870A9DCD}" srcOrd="1" destOrd="0" presId="urn:microsoft.com/office/officeart/2018/2/layout/IconCircleList"/>
    <dgm:cxn modelId="{ED0D207F-6C14-413A-A4D8-FFD3B48EF4E9}" type="presParOf" srcId="{9774814D-407F-4E5B-89CD-A25A7987D467}" destId="{A71F9478-0ED4-4769-AACF-5AB8FB7752FF}" srcOrd="2" destOrd="0" presId="urn:microsoft.com/office/officeart/2018/2/layout/IconCircleList"/>
    <dgm:cxn modelId="{7FE3CFC5-C589-49E8-AC92-CA0D0E7903C9}" type="presParOf" srcId="{A71F9478-0ED4-4769-AACF-5AB8FB7752FF}" destId="{F40FDC0B-69E7-476F-87D3-BCB6CDA51D7D}" srcOrd="0" destOrd="0" presId="urn:microsoft.com/office/officeart/2018/2/layout/IconCircleList"/>
    <dgm:cxn modelId="{B9FDF167-07BE-465E-BED7-31CA31228369}" type="presParOf" srcId="{A71F9478-0ED4-4769-AACF-5AB8FB7752FF}" destId="{9A3AE4DE-27A0-4483-BE98-057E977A8324}" srcOrd="1" destOrd="0" presId="urn:microsoft.com/office/officeart/2018/2/layout/IconCircleList"/>
    <dgm:cxn modelId="{ACA4462E-B00E-4461-AC05-EB6DD7D3A5E8}" type="presParOf" srcId="{A71F9478-0ED4-4769-AACF-5AB8FB7752FF}" destId="{271FDB1E-C4A6-406D-A9CC-94DFFF9A0048}" srcOrd="2" destOrd="0" presId="urn:microsoft.com/office/officeart/2018/2/layout/IconCircleList"/>
    <dgm:cxn modelId="{9E06AECC-7249-41EF-BD12-5E0FBA5AC615}" type="presParOf" srcId="{A71F9478-0ED4-4769-AACF-5AB8FB7752FF}" destId="{F1F0929E-5C17-46EF-8F05-056D402A932B}" srcOrd="3" destOrd="0" presId="urn:microsoft.com/office/officeart/2018/2/layout/IconCircleList"/>
    <dgm:cxn modelId="{9141DA51-D9F0-4E71-9C18-B1996D610A91}" type="presParOf" srcId="{9774814D-407F-4E5B-89CD-A25A7987D467}" destId="{4E99837A-B64A-49D5-A7A8-B0F966FB5343}" srcOrd="3" destOrd="0" presId="urn:microsoft.com/office/officeart/2018/2/layout/IconCircleList"/>
    <dgm:cxn modelId="{1F8A0444-D7D8-4E27-9EE0-877607DF7FD7}" type="presParOf" srcId="{9774814D-407F-4E5B-89CD-A25A7987D467}" destId="{C48EBE53-4A80-46E9-8542-CB561B4484CE}" srcOrd="4" destOrd="0" presId="urn:microsoft.com/office/officeart/2018/2/layout/IconCircleList"/>
    <dgm:cxn modelId="{53A0D3E9-53FE-4ACA-B3E3-331324AAFDCA}" type="presParOf" srcId="{C48EBE53-4A80-46E9-8542-CB561B4484CE}" destId="{46B75A45-AEEA-40FF-B1A4-9ADD1AEC852B}" srcOrd="0" destOrd="0" presId="urn:microsoft.com/office/officeart/2018/2/layout/IconCircleList"/>
    <dgm:cxn modelId="{5CE36E49-103F-4325-BED5-C518C0EB2B2E}" type="presParOf" srcId="{C48EBE53-4A80-46E9-8542-CB561B4484CE}" destId="{CD163AD0-4B95-43A4-9DC3-3C052FAD987D}" srcOrd="1" destOrd="0" presId="urn:microsoft.com/office/officeart/2018/2/layout/IconCircleList"/>
    <dgm:cxn modelId="{A67E24E6-7438-49BA-8B20-6BC815428088}" type="presParOf" srcId="{C48EBE53-4A80-46E9-8542-CB561B4484CE}" destId="{C48D627B-5518-45CD-B709-0852AE22D3B5}" srcOrd="2" destOrd="0" presId="urn:microsoft.com/office/officeart/2018/2/layout/IconCircleList"/>
    <dgm:cxn modelId="{3C9A642C-5FB5-4CEA-A59B-8DB1D38AE5D2}" type="presParOf" srcId="{C48EBE53-4A80-46E9-8542-CB561B4484CE}" destId="{4098A2D7-807E-4B6F-A0F6-9CB4554AF238}" srcOrd="3" destOrd="0" presId="urn:microsoft.com/office/officeart/2018/2/layout/IconCircleList"/>
    <dgm:cxn modelId="{D6CBB14D-D868-4FC1-81AD-8216C76B650A}" type="presParOf" srcId="{9774814D-407F-4E5B-89CD-A25A7987D467}" destId="{1B9DBFBD-BB34-40A5-AF62-E9C2DE00C035}" srcOrd="5" destOrd="0" presId="urn:microsoft.com/office/officeart/2018/2/layout/IconCircleList"/>
    <dgm:cxn modelId="{B1457267-0DB2-4511-9E26-A82C210C9687}" type="presParOf" srcId="{9774814D-407F-4E5B-89CD-A25A7987D467}" destId="{FC666E78-FE50-47B3-B859-EFF51F06D04A}" srcOrd="6" destOrd="0" presId="urn:microsoft.com/office/officeart/2018/2/layout/IconCircleList"/>
    <dgm:cxn modelId="{AFE23CE3-20E8-430B-AD7C-32D3B350045C}" type="presParOf" srcId="{FC666E78-FE50-47B3-B859-EFF51F06D04A}" destId="{49CC83B7-8F99-4EA8-B8C0-A6C111CFAA01}" srcOrd="0" destOrd="0" presId="urn:microsoft.com/office/officeart/2018/2/layout/IconCircleList"/>
    <dgm:cxn modelId="{FF99E31B-C6AA-4B46-8C10-D7CC4285F09F}" type="presParOf" srcId="{FC666E78-FE50-47B3-B859-EFF51F06D04A}" destId="{A496AB72-DFAE-47C6-A751-3A835E98A30F}" srcOrd="1" destOrd="0" presId="urn:microsoft.com/office/officeart/2018/2/layout/IconCircleList"/>
    <dgm:cxn modelId="{6C6952C0-7F05-4F81-94E9-2ED42A8C1626}" type="presParOf" srcId="{FC666E78-FE50-47B3-B859-EFF51F06D04A}" destId="{936F8925-F0A8-4D32-A6F2-F44BA678042E}" srcOrd="2" destOrd="0" presId="urn:microsoft.com/office/officeart/2018/2/layout/IconCircleList"/>
    <dgm:cxn modelId="{9E022464-1047-4952-9788-D58793D8C337}" type="presParOf" srcId="{FC666E78-FE50-47B3-B859-EFF51F06D04A}" destId="{C84B164E-6B20-4AA4-8407-72C9816034F2}" srcOrd="3" destOrd="0" presId="urn:microsoft.com/office/officeart/2018/2/layout/IconCircleList"/>
    <dgm:cxn modelId="{64101800-F514-4AD8-8C40-77F19FDD1593}" type="presParOf" srcId="{9774814D-407F-4E5B-89CD-A25A7987D467}" destId="{244594AC-F672-4B23-9D99-777D480DF98B}" srcOrd="7" destOrd="0" presId="urn:microsoft.com/office/officeart/2018/2/layout/IconCircleList"/>
    <dgm:cxn modelId="{32836149-B44B-40DB-92BC-F47A6E939786}" type="presParOf" srcId="{9774814D-407F-4E5B-89CD-A25A7987D467}" destId="{1FDA789A-41D7-40B9-9192-2209DB8560A0}" srcOrd="8" destOrd="0" presId="urn:microsoft.com/office/officeart/2018/2/layout/IconCircleList"/>
    <dgm:cxn modelId="{F5F7B4E2-003F-454F-93FD-A6B5C89CB301}" type="presParOf" srcId="{1FDA789A-41D7-40B9-9192-2209DB8560A0}" destId="{7D0241D0-BFB5-4E9A-8913-C1FC036C3BF8}" srcOrd="0" destOrd="0" presId="urn:microsoft.com/office/officeart/2018/2/layout/IconCircleList"/>
    <dgm:cxn modelId="{9377434B-4A72-41DF-A023-5587D7A75ECB}" type="presParOf" srcId="{1FDA789A-41D7-40B9-9192-2209DB8560A0}" destId="{648E3469-BFE9-46CE-9522-3C7688B96D17}" srcOrd="1" destOrd="0" presId="urn:microsoft.com/office/officeart/2018/2/layout/IconCircleList"/>
    <dgm:cxn modelId="{F227DA78-1828-4132-8C7B-6F9099540EAE}" type="presParOf" srcId="{1FDA789A-41D7-40B9-9192-2209DB8560A0}" destId="{ECBDB356-1061-421B-8114-D111294CB8DB}" srcOrd="2" destOrd="0" presId="urn:microsoft.com/office/officeart/2018/2/layout/IconCircleList"/>
    <dgm:cxn modelId="{90ECAC9C-5BC2-4B45-932B-51766B0CB30D}" type="presParOf" srcId="{1FDA789A-41D7-40B9-9192-2209DB8560A0}" destId="{D751EB51-3767-41BF-8EC9-429ACB4D4CDF}" srcOrd="3" destOrd="0" presId="urn:microsoft.com/office/officeart/2018/2/layout/IconCircleList"/>
    <dgm:cxn modelId="{BD4957F0-43C2-4099-A8F8-C96AC7C88A97}" type="presParOf" srcId="{9774814D-407F-4E5B-89CD-A25A7987D467}" destId="{3916CF02-782F-4909-A9CE-C6FBFE4B15DE}" srcOrd="9" destOrd="0" presId="urn:microsoft.com/office/officeart/2018/2/layout/IconCircleList"/>
    <dgm:cxn modelId="{D5A70E5F-0E20-4168-9652-90F887F9180C}" type="presParOf" srcId="{9774814D-407F-4E5B-89CD-A25A7987D467}" destId="{31BF1504-95F5-4195-B549-6F2C04C61628}" srcOrd="10" destOrd="0" presId="urn:microsoft.com/office/officeart/2018/2/layout/IconCircleList"/>
    <dgm:cxn modelId="{C727D08D-ABA8-40B9-BF4D-43331C81A4D4}" type="presParOf" srcId="{31BF1504-95F5-4195-B549-6F2C04C61628}" destId="{932F6B4A-C730-4603-A9FD-CD23C473F414}" srcOrd="0" destOrd="0" presId="urn:microsoft.com/office/officeart/2018/2/layout/IconCircleList"/>
    <dgm:cxn modelId="{015274DA-F2BA-4CF3-A52C-DD365C36F9D5}" type="presParOf" srcId="{31BF1504-95F5-4195-B549-6F2C04C61628}" destId="{DA2A59A5-2A58-4880-B1BD-B4C6EC425EBB}" srcOrd="1" destOrd="0" presId="urn:microsoft.com/office/officeart/2018/2/layout/IconCircleList"/>
    <dgm:cxn modelId="{0B11FB52-869D-48A4-842E-4932D9F20CA4}" type="presParOf" srcId="{31BF1504-95F5-4195-B549-6F2C04C61628}" destId="{79563709-7FF3-4747-AAE2-4DA49A827543}" srcOrd="2" destOrd="0" presId="urn:microsoft.com/office/officeart/2018/2/layout/IconCircleList"/>
    <dgm:cxn modelId="{C5512CC5-E772-4100-B889-8F1CBB46292E}" type="presParOf" srcId="{31BF1504-95F5-4195-B549-6F2C04C61628}" destId="{4F772456-BCC3-4D2F-B2C1-641ACFCA84F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22733-AA97-4244-B45F-28CAA57EF457}">
      <dsp:nvSpPr>
        <dsp:cNvPr id="0" name=""/>
        <dsp:cNvSpPr/>
      </dsp:nvSpPr>
      <dsp:spPr>
        <a:xfrm>
          <a:off x="134174"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solidFill>
                <a:srgbClr val="FFFFCC"/>
              </a:solidFill>
              <a:latin typeface="Times New Roman" panose="02020603050405020304" pitchFamily="18" charset="0"/>
              <a:cs typeface="Times New Roman" panose="02020603050405020304" pitchFamily="18" charset="0"/>
            </a:rPr>
            <a:t>Team Member  Roles and  </a:t>
          </a:r>
        </a:p>
        <a:p>
          <a:pPr marL="0" lvl="0" indent="0" algn="ctr" defTabSz="1066800">
            <a:lnSpc>
              <a:spcPct val="90000"/>
            </a:lnSpc>
            <a:spcBef>
              <a:spcPct val="0"/>
            </a:spcBef>
            <a:spcAft>
              <a:spcPct val="35000"/>
            </a:spcAft>
            <a:buNone/>
          </a:pPr>
          <a:r>
            <a:rPr lang="en-US" sz="2400" b="0" i="0" kern="1200" dirty="0">
              <a:solidFill>
                <a:srgbClr val="FFFFCC"/>
              </a:solidFill>
              <a:latin typeface="Times New Roman" panose="02020603050405020304" pitchFamily="18" charset="0"/>
              <a:cs typeface="Times New Roman" panose="02020603050405020304" pitchFamily="18" charset="0"/>
            </a:rPr>
            <a:t>Responsibilities</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134174" y="3681"/>
        <a:ext cx="2379273" cy="1427564"/>
      </dsp:txXfrm>
    </dsp:sp>
    <dsp:sp modelId="{1FE0E348-34B8-452E-BBAB-DB92D3E8135C}">
      <dsp:nvSpPr>
        <dsp:cNvPr id="0" name=""/>
        <dsp:cNvSpPr/>
      </dsp:nvSpPr>
      <dsp:spPr>
        <a:xfrm>
          <a:off x="2751375"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Improvements made from  Professor  Feedback</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2751375" y="3681"/>
        <a:ext cx="2379273" cy="1427564"/>
      </dsp:txXfrm>
    </dsp:sp>
    <dsp:sp modelId="{3FC57B90-C67B-4732-87A4-FB1E5C1290E7}">
      <dsp:nvSpPr>
        <dsp:cNvPr id="0" name=""/>
        <dsp:cNvSpPr/>
      </dsp:nvSpPr>
      <dsp:spPr>
        <a:xfrm>
          <a:off x="5368576"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Project  </a:t>
          </a:r>
        </a:p>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Statement</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5368576" y="3681"/>
        <a:ext cx="2379273" cy="1427564"/>
      </dsp:txXfrm>
    </dsp:sp>
    <dsp:sp modelId="{345F5A27-0295-4E7A-BAC1-843934B56510}">
      <dsp:nvSpPr>
        <dsp:cNvPr id="0" name=""/>
        <dsp:cNvSpPr/>
      </dsp:nvSpPr>
      <dsp:spPr>
        <a:xfrm>
          <a:off x="7985777"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Project  </a:t>
          </a:r>
        </a:p>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Description</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7985777" y="3681"/>
        <a:ext cx="2379273" cy="1427564"/>
      </dsp:txXfrm>
    </dsp:sp>
    <dsp:sp modelId="{757DA3D1-26B6-492E-A08C-DD42E7E2C3B7}">
      <dsp:nvSpPr>
        <dsp:cNvPr id="0" name=""/>
        <dsp:cNvSpPr/>
      </dsp:nvSpPr>
      <dsp:spPr>
        <a:xfrm>
          <a:off x="10602978"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Team Working  </a:t>
          </a:r>
        </a:p>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Agreement</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10602978" y="3681"/>
        <a:ext cx="2379273" cy="1427564"/>
      </dsp:txXfrm>
    </dsp:sp>
    <dsp:sp modelId="{F929C148-A25F-449C-8F37-AAC7567F99DA}">
      <dsp:nvSpPr>
        <dsp:cNvPr id="0" name=""/>
        <dsp:cNvSpPr/>
      </dsp:nvSpPr>
      <dsp:spPr>
        <a:xfrm>
          <a:off x="134174"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Personas</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34174" y="1669173"/>
        <a:ext cx="2379273" cy="1427564"/>
      </dsp:txXfrm>
    </dsp:sp>
    <dsp:sp modelId="{137AF196-38BE-4E09-B5FB-416A46CB8D4D}">
      <dsp:nvSpPr>
        <dsp:cNvPr id="0" name=""/>
        <dsp:cNvSpPr/>
      </dsp:nvSpPr>
      <dsp:spPr>
        <a:xfrm>
          <a:off x="2751375"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Minimal Viable Product (MVP)</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2751375" y="1669173"/>
        <a:ext cx="2379273" cy="1427564"/>
      </dsp:txXfrm>
    </dsp:sp>
    <dsp:sp modelId="{1942CD53-567D-4EE0-99F8-D8D091F7F3C2}">
      <dsp:nvSpPr>
        <dsp:cNvPr id="0" name=""/>
        <dsp:cNvSpPr/>
      </dsp:nvSpPr>
      <dsp:spPr>
        <a:xfrm>
          <a:off x="5368576"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Technologies</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5368576" y="1669173"/>
        <a:ext cx="2379273" cy="1427564"/>
      </dsp:txXfrm>
    </dsp:sp>
    <dsp:sp modelId="{23595D64-EEC5-4CDA-9D29-0A45A5172146}">
      <dsp:nvSpPr>
        <dsp:cNvPr id="0" name=""/>
        <dsp:cNvSpPr/>
      </dsp:nvSpPr>
      <dsp:spPr>
        <a:xfrm>
          <a:off x="7985777"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Architecture  </a:t>
          </a:r>
        </a:p>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Diagrams</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7985777" y="1669173"/>
        <a:ext cx="2379273" cy="1427564"/>
      </dsp:txXfrm>
    </dsp:sp>
    <dsp:sp modelId="{012C01BE-700F-493E-968A-6CB4241B1E29}">
      <dsp:nvSpPr>
        <dsp:cNvPr id="0" name=""/>
        <dsp:cNvSpPr/>
      </dsp:nvSpPr>
      <dsp:spPr>
        <a:xfrm>
          <a:off x="10602978"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Schedule</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0602978" y="1669173"/>
        <a:ext cx="2379273" cy="1427564"/>
      </dsp:txXfrm>
    </dsp:sp>
    <dsp:sp modelId="{9977C904-547E-47A9-9428-787004C504FC}">
      <dsp:nvSpPr>
        <dsp:cNvPr id="0" name=""/>
        <dsp:cNvSpPr/>
      </dsp:nvSpPr>
      <dsp:spPr>
        <a:xfrm>
          <a:off x="134174"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Recap Sprint 1 Backlog </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34174" y="3334664"/>
        <a:ext cx="2379273" cy="1427564"/>
      </dsp:txXfrm>
    </dsp:sp>
    <dsp:sp modelId="{5B10D529-4C4A-4FE3-993F-A7D84A715EEE}">
      <dsp:nvSpPr>
        <dsp:cNvPr id="0" name=""/>
        <dsp:cNvSpPr/>
      </dsp:nvSpPr>
      <dsp:spPr>
        <a:xfrm>
          <a:off x="2751375"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Product Backlog </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2751375" y="3334664"/>
        <a:ext cx="2379273" cy="1427564"/>
      </dsp:txXfrm>
    </dsp:sp>
    <dsp:sp modelId="{860E914C-5716-45BC-BC1E-CBEFA7F025DC}">
      <dsp:nvSpPr>
        <dsp:cNvPr id="0" name=""/>
        <dsp:cNvSpPr/>
      </dsp:nvSpPr>
      <dsp:spPr>
        <a:xfrm>
          <a:off x="5368576"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Sprint 2 Backlog </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5368576" y="3334664"/>
        <a:ext cx="2379273" cy="1427564"/>
      </dsp:txXfrm>
    </dsp:sp>
    <dsp:sp modelId="{7C41E807-1C47-416D-8F11-7D1B0A4CA0B7}">
      <dsp:nvSpPr>
        <dsp:cNvPr id="0" name=""/>
        <dsp:cNvSpPr/>
      </dsp:nvSpPr>
      <dsp:spPr>
        <a:xfrm>
          <a:off x="7985777"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Test cases</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7985777" y="3334664"/>
        <a:ext cx="2379273" cy="1427564"/>
      </dsp:txXfrm>
    </dsp:sp>
    <dsp:sp modelId="{67D0F7A5-25E2-4333-ABBF-3985168906C1}">
      <dsp:nvSpPr>
        <dsp:cNvPr id="0" name=""/>
        <dsp:cNvSpPr/>
      </dsp:nvSpPr>
      <dsp:spPr>
        <a:xfrm>
          <a:off x="10602978"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Stories Completed</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0602978" y="3334664"/>
        <a:ext cx="2379273" cy="1427564"/>
      </dsp:txXfrm>
    </dsp:sp>
    <dsp:sp modelId="{8AD8F0A5-6550-4F5D-ADC0-3FB5CD4D27CB}">
      <dsp:nvSpPr>
        <dsp:cNvPr id="0" name=""/>
        <dsp:cNvSpPr/>
      </dsp:nvSpPr>
      <dsp:spPr>
        <a:xfrm>
          <a:off x="134174"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Stories Not Completed</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34174" y="5000156"/>
        <a:ext cx="2379273" cy="1427564"/>
      </dsp:txXfrm>
    </dsp:sp>
    <dsp:sp modelId="{E1B382D2-3198-4832-8AB5-E06B55466599}">
      <dsp:nvSpPr>
        <dsp:cNvPr id="0" name=""/>
        <dsp:cNvSpPr/>
      </dsp:nvSpPr>
      <dsp:spPr>
        <a:xfrm>
          <a:off x="2751375"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Metrics</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2751375" y="5000156"/>
        <a:ext cx="2379273" cy="1427564"/>
      </dsp:txXfrm>
    </dsp:sp>
    <dsp:sp modelId="{A8D4C02D-8A3F-415A-80E9-CAC42B3BA15B}">
      <dsp:nvSpPr>
        <dsp:cNvPr id="0" name=""/>
        <dsp:cNvSpPr/>
      </dsp:nvSpPr>
      <dsp:spPr>
        <a:xfrm>
          <a:off x="5368576"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Retrospective</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5368576" y="5000156"/>
        <a:ext cx="2379273" cy="1427564"/>
      </dsp:txXfrm>
    </dsp:sp>
    <dsp:sp modelId="{6544A214-70E6-4D75-ABE5-F49F2C685E68}">
      <dsp:nvSpPr>
        <dsp:cNvPr id="0" name=""/>
        <dsp:cNvSpPr/>
      </dsp:nvSpPr>
      <dsp:spPr>
        <a:xfrm>
          <a:off x="7985777"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Sprint 3 Backlog </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7985777" y="5000156"/>
        <a:ext cx="2379273" cy="1427564"/>
      </dsp:txXfrm>
    </dsp:sp>
    <dsp:sp modelId="{ACC1379D-6692-4519-856A-48E25098BAC9}">
      <dsp:nvSpPr>
        <dsp:cNvPr id="0" name=""/>
        <dsp:cNvSpPr/>
      </dsp:nvSpPr>
      <dsp:spPr>
        <a:xfrm>
          <a:off x="10602978"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Project Demo</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0602978" y="5000156"/>
        <a:ext cx="2379273" cy="1427564"/>
      </dsp:txXfrm>
    </dsp:sp>
    <dsp:sp modelId="{9D76C958-1F2D-4C84-B138-38CDDFBE1936}">
      <dsp:nvSpPr>
        <dsp:cNvPr id="0" name=""/>
        <dsp:cNvSpPr/>
      </dsp:nvSpPr>
      <dsp:spPr>
        <a:xfrm>
          <a:off x="3872274" y="6665647"/>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GitHub Link</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3872274" y="6665647"/>
        <a:ext cx="2379273" cy="1427564"/>
      </dsp:txXfrm>
    </dsp:sp>
    <dsp:sp modelId="{9EE2ED82-9E84-4232-8E5C-D602106BB121}">
      <dsp:nvSpPr>
        <dsp:cNvPr id="0" name=""/>
        <dsp:cNvSpPr/>
      </dsp:nvSpPr>
      <dsp:spPr>
        <a:xfrm>
          <a:off x="6489475" y="6665647"/>
          <a:ext cx="2754675"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Live Application  Demo</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6489475" y="6665647"/>
        <a:ext cx="2754675" cy="1427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9A135-84E6-4276-AB53-42817CEFE079}">
      <dsp:nvSpPr>
        <dsp:cNvPr id="0" name=""/>
        <dsp:cNvSpPr/>
      </dsp:nvSpPr>
      <dsp:spPr>
        <a:xfrm>
          <a:off x="1800560" y="182196"/>
          <a:ext cx="1772867" cy="17728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42505-6C5F-4B7A-8D1D-21D20A5BA814}">
      <dsp:nvSpPr>
        <dsp:cNvPr id="0" name=""/>
        <dsp:cNvSpPr/>
      </dsp:nvSpPr>
      <dsp:spPr>
        <a:xfrm>
          <a:off x="2172862" y="554498"/>
          <a:ext cx="1028263" cy="1028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59ABF1-2E89-49F4-9895-273BE21A89F7}">
      <dsp:nvSpPr>
        <dsp:cNvPr id="0" name=""/>
        <dsp:cNvSpPr/>
      </dsp:nvSpPr>
      <dsp:spPr>
        <a:xfrm>
          <a:off x="3953327" y="182196"/>
          <a:ext cx="4178901" cy="1772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latin typeface="Times New Roman" panose="02020603050405020304" pitchFamily="18" charset="0"/>
              <a:cs typeface="Times New Roman" panose="02020603050405020304" pitchFamily="18" charset="0"/>
            </a:rPr>
            <a:t>Revise the flow diagrams to align with updated processes or requirements.</a:t>
          </a:r>
          <a:endParaRPr lang="en-US" sz="2400" kern="1200" dirty="0">
            <a:latin typeface="Times New Roman" panose="02020603050405020304" pitchFamily="18" charset="0"/>
            <a:cs typeface="Times New Roman" panose="02020603050405020304" pitchFamily="18" charset="0"/>
          </a:endParaRPr>
        </a:p>
      </dsp:txBody>
      <dsp:txXfrm>
        <a:off x="3953327" y="182196"/>
        <a:ext cx="4178901" cy="1772867"/>
      </dsp:txXfrm>
    </dsp:sp>
    <dsp:sp modelId="{F40FDC0B-69E7-476F-87D3-BCB6CDA51D7D}">
      <dsp:nvSpPr>
        <dsp:cNvPr id="0" name=""/>
        <dsp:cNvSpPr/>
      </dsp:nvSpPr>
      <dsp:spPr>
        <a:xfrm>
          <a:off x="8860370" y="182196"/>
          <a:ext cx="1772867" cy="17728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AE4DE-27A0-4483-BE98-057E977A8324}">
      <dsp:nvSpPr>
        <dsp:cNvPr id="0" name=""/>
        <dsp:cNvSpPr/>
      </dsp:nvSpPr>
      <dsp:spPr>
        <a:xfrm>
          <a:off x="9232673" y="554498"/>
          <a:ext cx="1028263" cy="10282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F0929E-5C17-46EF-8F05-056D402A932B}">
      <dsp:nvSpPr>
        <dsp:cNvPr id="0" name=""/>
        <dsp:cNvSpPr/>
      </dsp:nvSpPr>
      <dsp:spPr>
        <a:xfrm>
          <a:off x="11013138" y="182196"/>
          <a:ext cx="4178901" cy="1772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latin typeface="Times New Roman" panose="02020603050405020304" pitchFamily="18" charset="0"/>
              <a:cs typeface="Times New Roman" panose="02020603050405020304" pitchFamily="18" charset="0"/>
            </a:rPr>
            <a:t>Revise the schedule page to reflect updated project timelines and deadlines.</a:t>
          </a:r>
          <a:endParaRPr lang="en-US" sz="2400" kern="1200" dirty="0">
            <a:latin typeface="Times New Roman" panose="02020603050405020304" pitchFamily="18" charset="0"/>
            <a:cs typeface="Times New Roman" panose="02020603050405020304" pitchFamily="18" charset="0"/>
          </a:endParaRPr>
        </a:p>
      </dsp:txBody>
      <dsp:txXfrm>
        <a:off x="11013138" y="182196"/>
        <a:ext cx="4178901" cy="1772867"/>
      </dsp:txXfrm>
    </dsp:sp>
    <dsp:sp modelId="{46B75A45-AEEA-40FF-B1A4-9ADD1AEC852B}">
      <dsp:nvSpPr>
        <dsp:cNvPr id="0" name=""/>
        <dsp:cNvSpPr/>
      </dsp:nvSpPr>
      <dsp:spPr>
        <a:xfrm>
          <a:off x="1800560" y="3418865"/>
          <a:ext cx="1772867" cy="17728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163AD0-4B95-43A4-9DC3-3C052FAD987D}">
      <dsp:nvSpPr>
        <dsp:cNvPr id="0" name=""/>
        <dsp:cNvSpPr/>
      </dsp:nvSpPr>
      <dsp:spPr>
        <a:xfrm>
          <a:off x="2172862" y="3791167"/>
          <a:ext cx="1028263" cy="10282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98A2D7-807E-4B6F-A0F6-9CB4554AF238}">
      <dsp:nvSpPr>
        <dsp:cNvPr id="0" name=""/>
        <dsp:cNvSpPr/>
      </dsp:nvSpPr>
      <dsp:spPr>
        <a:xfrm>
          <a:off x="3953327" y="3418865"/>
          <a:ext cx="4178901" cy="1772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latin typeface="Times New Roman" panose="02020603050405020304" pitchFamily="18" charset="0"/>
              <a:cs typeface="Times New Roman" panose="02020603050405020304" pitchFamily="18" charset="0"/>
            </a:rPr>
            <a:t>Update the persona’s challenges to reflect more accurate or relevant pain points.</a:t>
          </a:r>
          <a:endParaRPr lang="en-US" sz="2400" kern="1200">
            <a:latin typeface="Times New Roman" panose="02020603050405020304" pitchFamily="18" charset="0"/>
            <a:cs typeface="Times New Roman" panose="02020603050405020304" pitchFamily="18" charset="0"/>
          </a:endParaRPr>
        </a:p>
      </dsp:txBody>
      <dsp:txXfrm>
        <a:off x="3953327" y="3418865"/>
        <a:ext cx="4178901" cy="1772867"/>
      </dsp:txXfrm>
    </dsp:sp>
    <dsp:sp modelId="{49CC83B7-8F99-4EA8-B8C0-A6C111CFAA01}">
      <dsp:nvSpPr>
        <dsp:cNvPr id="0" name=""/>
        <dsp:cNvSpPr/>
      </dsp:nvSpPr>
      <dsp:spPr>
        <a:xfrm>
          <a:off x="8860370" y="3418865"/>
          <a:ext cx="1772867" cy="17728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6AB72-DFAE-47C6-A751-3A835E98A30F}">
      <dsp:nvSpPr>
        <dsp:cNvPr id="0" name=""/>
        <dsp:cNvSpPr/>
      </dsp:nvSpPr>
      <dsp:spPr>
        <a:xfrm>
          <a:off x="9232673" y="3791167"/>
          <a:ext cx="1028263" cy="10282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4B164E-6B20-4AA4-8407-72C9816034F2}">
      <dsp:nvSpPr>
        <dsp:cNvPr id="0" name=""/>
        <dsp:cNvSpPr/>
      </dsp:nvSpPr>
      <dsp:spPr>
        <a:xfrm>
          <a:off x="11013138" y="3418865"/>
          <a:ext cx="4178901" cy="1772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latin typeface="Times New Roman" panose="02020603050405020304" pitchFamily="18" charset="0"/>
              <a:cs typeface="Times New Roman" panose="02020603050405020304" pitchFamily="18" charset="0"/>
            </a:rPr>
            <a:t>Create or add a sprint video summarizing progress and key outcomes.</a:t>
          </a:r>
          <a:endParaRPr lang="en-US" sz="2400" kern="1200">
            <a:latin typeface="Times New Roman" panose="02020603050405020304" pitchFamily="18" charset="0"/>
            <a:cs typeface="Times New Roman" panose="02020603050405020304" pitchFamily="18" charset="0"/>
          </a:endParaRPr>
        </a:p>
      </dsp:txBody>
      <dsp:txXfrm>
        <a:off x="11013138" y="3418865"/>
        <a:ext cx="4178901" cy="1772867"/>
      </dsp:txXfrm>
    </dsp:sp>
    <dsp:sp modelId="{7D0241D0-BFB5-4E9A-8913-C1FC036C3BF8}">
      <dsp:nvSpPr>
        <dsp:cNvPr id="0" name=""/>
        <dsp:cNvSpPr/>
      </dsp:nvSpPr>
      <dsp:spPr>
        <a:xfrm>
          <a:off x="1800560" y="6655534"/>
          <a:ext cx="1772867" cy="17728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E3469-BFE9-46CE-9522-3C7688B96D17}">
      <dsp:nvSpPr>
        <dsp:cNvPr id="0" name=""/>
        <dsp:cNvSpPr/>
      </dsp:nvSpPr>
      <dsp:spPr>
        <a:xfrm>
          <a:off x="2172862" y="7027837"/>
          <a:ext cx="1028263" cy="10282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51EB51-3767-41BF-8EC9-429ACB4D4CDF}">
      <dsp:nvSpPr>
        <dsp:cNvPr id="0" name=""/>
        <dsp:cNvSpPr/>
      </dsp:nvSpPr>
      <dsp:spPr>
        <a:xfrm>
          <a:off x="3953327" y="6655534"/>
          <a:ext cx="4178901" cy="1772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latin typeface="Times New Roman" panose="02020603050405020304" pitchFamily="18" charset="0"/>
              <a:cs typeface="Times New Roman" panose="02020603050405020304" pitchFamily="18" charset="0"/>
            </a:rPr>
            <a:t>Add acceptance criteria to user stories to clearly define the conditions for completion.</a:t>
          </a:r>
          <a:endParaRPr lang="en-US" sz="2400" kern="1200">
            <a:latin typeface="Times New Roman" panose="02020603050405020304" pitchFamily="18" charset="0"/>
            <a:cs typeface="Times New Roman" panose="02020603050405020304" pitchFamily="18" charset="0"/>
          </a:endParaRPr>
        </a:p>
      </dsp:txBody>
      <dsp:txXfrm>
        <a:off x="3953327" y="6655534"/>
        <a:ext cx="4178901" cy="1772867"/>
      </dsp:txXfrm>
    </dsp:sp>
    <dsp:sp modelId="{932F6B4A-C730-4603-A9FD-CD23C473F414}">
      <dsp:nvSpPr>
        <dsp:cNvPr id="0" name=""/>
        <dsp:cNvSpPr/>
      </dsp:nvSpPr>
      <dsp:spPr>
        <a:xfrm>
          <a:off x="8860370" y="6655534"/>
          <a:ext cx="1772867" cy="17728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A59A5-2A58-4880-B1BD-B4C6EC425EBB}">
      <dsp:nvSpPr>
        <dsp:cNvPr id="0" name=""/>
        <dsp:cNvSpPr/>
      </dsp:nvSpPr>
      <dsp:spPr>
        <a:xfrm>
          <a:off x="9232673" y="7027837"/>
          <a:ext cx="1028263" cy="102826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72456-BCC3-4D2F-B2C1-641ACFCA84F3}">
      <dsp:nvSpPr>
        <dsp:cNvPr id="0" name=""/>
        <dsp:cNvSpPr/>
      </dsp:nvSpPr>
      <dsp:spPr>
        <a:xfrm>
          <a:off x="11013138" y="6655534"/>
          <a:ext cx="4178901" cy="1772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latin typeface="Times New Roman" panose="02020603050405020304" pitchFamily="18" charset="0"/>
              <a:cs typeface="Times New Roman" panose="02020603050405020304" pitchFamily="18" charset="0"/>
            </a:rPr>
            <a:t>Adjust the MVP to focus on the most essential features for launch or testing.</a:t>
          </a:r>
          <a:endParaRPr lang="en-US" sz="2400" kern="1200" dirty="0">
            <a:latin typeface="Times New Roman" panose="02020603050405020304" pitchFamily="18" charset="0"/>
            <a:cs typeface="Times New Roman" panose="02020603050405020304" pitchFamily="18" charset="0"/>
          </a:endParaRPr>
        </a:p>
      </dsp:txBody>
      <dsp:txXfrm>
        <a:off x="11013138" y="6655534"/>
        <a:ext cx="4178901" cy="17728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0F4E2EF-4C11-480F-9063-43D36E2E4B13}" type="datetimeFigureOut">
              <a:rPr lang="en-US" smtClean="0"/>
              <a:t>11/21/2024</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53D97C4B-B7CD-4C95-94A3-D1B80EE07885}" type="slidenum">
              <a:rPr lang="en-US" smtClean="0"/>
              <a:t>‹#›</a:t>
            </a:fld>
            <a:endParaRPr lang="en-US"/>
          </a:p>
        </p:txBody>
      </p:sp>
    </p:spTree>
    <p:extLst>
      <p:ext uri="{BB962C8B-B14F-4D97-AF65-F5344CB8AC3E}">
        <p14:creationId xmlns:p14="http://schemas.microsoft.com/office/powerpoint/2010/main" val="1857618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97C4B-B7CD-4C95-94A3-D1B80EE07885}" type="slidenum">
              <a:rPr lang="en-US" smtClean="0"/>
              <a:t>18</a:t>
            </a:fld>
            <a:endParaRPr lang="en-US"/>
          </a:p>
        </p:txBody>
      </p:sp>
    </p:spTree>
    <p:extLst>
      <p:ext uri="{BB962C8B-B14F-4D97-AF65-F5344CB8AC3E}">
        <p14:creationId xmlns:p14="http://schemas.microsoft.com/office/powerpoint/2010/main" val="16502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97C4B-B7CD-4C95-94A3-D1B80EE07885}" type="slidenum">
              <a:rPr lang="en-US" smtClean="0"/>
              <a:t>29</a:t>
            </a:fld>
            <a:endParaRPr lang="en-US"/>
          </a:p>
        </p:txBody>
      </p:sp>
    </p:spTree>
    <p:extLst>
      <p:ext uri="{BB962C8B-B14F-4D97-AF65-F5344CB8AC3E}">
        <p14:creationId xmlns:p14="http://schemas.microsoft.com/office/powerpoint/2010/main" val="1937859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97C4B-B7CD-4C95-94A3-D1B80EE07885}" type="slidenum">
              <a:rPr lang="en-US" smtClean="0"/>
              <a:t>34</a:t>
            </a:fld>
            <a:endParaRPr lang="en-US"/>
          </a:p>
        </p:txBody>
      </p:sp>
    </p:spTree>
    <p:extLst>
      <p:ext uri="{BB962C8B-B14F-4D97-AF65-F5344CB8AC3E}">
        <p14:creationId xmlns:p14="http://schemas.microsoft.com/office/powerpoint/2010/main" val="40671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4400" y="411480"/>
            <a:ext cx="16459200" cy="164592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11/21/2024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jp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2" descr="image">
            <a:extLst>
              <a:ext uri="{FF2B5EF4-FFF2-40B4-BE49-F238E27FC236}">
                <a16:creationId xmlns:a16="http://schemas.microsoft.com/office/drawing/2014/main" id="{46E97379-9DC0-A7C0-EC1F-C1EE95B7C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071" b="1587"/>
          <a:stretch/>
        </p:blipFill>
        <p:spPr bwMode="auto">
          <a:xfrm>
            <a:off x="26457" y="0"/>
            <a:ext cx="18287980" cy="102850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5B00B0-75CC-DFD8-8DC4-AF11A4D7833A}"/>
              </a:ext>
            </a:extLst>
          </p:cNvPr>
          <p:cNvSpPr txBox="1"/>
          <p:nvPr/>
        </p:nvSpPr>
        <p:spPr>
          <a:xfrm>
            <a:off x="2209800" y="5829300"/>
            <a:ext cx="10439400" cy="2568395"/>
          </a:xfrm>
          <a:prstGeom prst="rect">
            <a:avLst/>
          </a:prstGeom>
          <a:noFill/>
        </p:spPr>
        <p:txBody>
          <a:bodyPr wrap="square">
            <a:spAutoFit/>
          </a:bodyPr>
          <a:lstStyle/>
          <a:p>
            <a:pPr marR="5080" algn="ctr" rtl="0">
              <a:lnSpc>
                <a:spcPct val="90000"/>
              </a:lnSpc>
              <a:spcBef>
                <a:spcPts val="95"/>
              </a:spcBef>
            </a:pPr>
            <a:r>
              <a:rPr lang="en-US" sz="4400" b="1" kern="12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Computer Science Capstone Project </a:t>
            </a:r>
          </a:p>
          <a:p>
            <a:pPr marR="5080" algn="ctr" rtl="0">
              <a:lnSpc>
                <a:spcPct val="90000"/>
              </a:lnSpc>
              <a:spcBef>
                <a:spcPts val="95"/>
              </a:spcBef>
            </a:pPr>
            <a:r>
              <a:rPr lang="en-US" sz="4400" b="1" kern="1200" spc="-1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Team</a:t>
            </a:r>
            <a:r>
              <a:rPr lang="en-US" sz="4400" b="1" kern="1200" spc="-1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en-US" sz="4400" b="1" kern="1200" spc="-5"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Name: </a:t>
            </a:r>
            <a:r>
              <a:rPr lang="en-US" sz="4400" b="1" kern="12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TEAM MISSION POSSIBLE </a:t>
            </a:r>
          </a:p>
          <a:p>
            <a:pPr marR="5080" algn="ctr" rtl="0">
              <a:lnSpc>
                <a:spcPct val="90000"/>
              </a:lnSpc>
              <a:spcBef>
                <a:spcPts val="95"/>
              </a:spcBef>
            </a:pPr>
            <a:r>
              <a:rPr lang="en-US" sz="4400" b="1" kern="12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(deadly by name &amp; game)</a:t>
            </a:r>
          </a:p>
          <a:p>
            <a:pPr marR="5080" algn="ctr" rtl="0">
              <a:lnSpc>
                <a:spcPct val="90000"/>
              </a:lnSpc>
              <a:spcBef>
                <a:spcPts val="95"/>
              </a:spcBef>
            </a:pPr>
            <a:r>
              <a:rPr lang="en-US" sz="4400" b="1" kern="1200" spc="-95"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Team</a:t>
            </a:r>
            <a:r>
              <a:rPr lang="en-US" sz="4400" b="1" kern="1200" spc="-1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en-US" sz="4400" b="1" kern="1200" spc="-5"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4</a:t>
            </a:r>
            <a:endParaRPr lang="en-US" sz="4400" b="1" kern="12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396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B75D95-EF73-7D49-B847-0FC59A8954B5}"/>
              </a:ext>
            </a:extLst>
          </p:cNvPr>
          <p:cNvSpPr txBox="1"/>
          <p:nvPr/>
        </p:nvSpPr>
        <p:spPr>
          <a:xfrm>
            <a:off x="29724" y="125094"/>
            <a:ext cx="9982200" cy="769441"/>
          </a:xfrm>
          <a:prstGeom prst="rect">
            <a:avLst/>
          </a:prstGeom>
          <a:noFill/>
        </p:spPr>
        <p:txBody>
          <a:bodyPr wrap="square">
            <a:spAutoFit/>
          </a:bodyPr>
          <a:lstStyle/>
          <a:p>
            <a:r>
              <a:rPr lang="en-US" sz="4400" b="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a:t>
            </a:r>
            <a:r>
              <a:rPr lang="en-US" sz="4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WORKING </a:t>
            </a:r>
            <a:r>
              <a:rPr lang="en-US" sz="4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AGREEMENT</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descr="A close-up of a document&#10;&#10;Description automatically generated">
            <a:extLst>
              <a:ext uri="{FF2B5EF4-FFF2-40B4-BE49-F238E27FC236}">
                <a16:creationId xmlns:a16="http://schemas.microsoft.com/office/drawing/2014/main" id="{70836F7E-4C30-DDCE-928E-439799FE8AE9}"/>
              </a:ext>
            </a:extLst>
          </p:cNvPr>
          <p:cNvPicPr>
            <a:picLocks noChangeAspect="1"/>
          </p:cNvPicPr>
          <p:nvPr/>
        </p:nvPicPr>
        <p:blipFill>
          <a:blip r:embed="rId2">
            <a:extLst>
              <a:ext uri="{28A0092B-C50C-407E-A947-70E740481C1C}">
                <a14:useLocalDpi xmlns:a14="http://schemas.microsoft.com/office/drawing/2010/main" val="0"/>
              </a:ext>
            </a:extLst>
          </a:blip>
          <a:srcRect l="8982" t="7978" r="8831" b="21370"/>
          <a:stretch/>
        </p:blipFill>
        <p:spPr>
          <a:xfrm>
            <a:off x="324693" y="1028699"/>
            <a:ext cx="12629307" cy="9133207"/>
          </a:xfrm>
          <a:prstGeom prst="rect">
            <a:avLst/>
          </a:prstGeom>
        </p:spPr>
      </p:pic>
      <p:pic>
        <p:nvPicPr>
          <p:cNvPr id="3074" name="Picture 2">
            <a:extLst>
              <a:ext uri="{FF2B5EF4-FFF2-40B4-BE49-F238E27FC236}">
                <a16:creationId xmlns:a16="http://schemas.microsoft.com/office/drawing/2014/main" id="{7361B14A-D58C-92FB-A612-AA04E1C7B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0" y="1028700"/>
            <a:ext cx="5009307" cy="8915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7CC4285-95C3-FDA6-C038-F520097CF3B3}"/>
              </a:ext>
            </a:extLst>
          </p:cNvPr>
          <p:cNvPicPr>
            <a:picLocks noChangeAspect="1"/>
          </p:cNvPicPr>
          <p:nvPr/>
        </p:nvPicPr>
        <p:blipFill>
          <a:blip r:embed="rId4"/>
          <a:stretch>
            <a:fillRect/>
          </a:stretch>
        </p:blipFill>
        <p:spPr>
          <a:xfrm>
            <a:off x="16617735" y="59458"/>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6419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4" name="Rectangle 412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0" name="Picture 14" descr="Club Clipart Leader - Leadership Habits: 7 Simple Steps To Building  Leadership - Png Download - Full Size Clipart (#386255) - PinClipart">
            <a:extLst>
              <a:ext uri="{FF2B5EF4-FFF2-40B4-BE49-F238E27FC236}">
                <a16:creationId xmlns:a16="http://schemas.microsoft.com/office/drawing/2014/main" id="{8EAF4268-6F92-C810-3990-BB2B2EAA7A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3" r="423" b="10814"/>
          <a:stretch/>
        </p:blipFill>
        <p:spPr bwMode="auto">
          <a:xfrm>
            <a:off x="4574" y="1719459"/>
            <a:ext cx="18287998" cy="86867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129" name="Rectangle 412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1403"/>
            <a:ext cx="18287998" cy="4743219"/>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BCADF6-8AC5-9D08-FC5E-A40A60290E97}"/>
              </a:ext>
            </a:extLst>
          </p:cNvPr>
          <p:cNvSpPr txBox="1"/>
          <p:nvPr/>
        </p:nvSpPr>
        <p:spPr>
          <a:xfrm>
            <a:off x="1595629" y="-2476500"/>
            <a:ext cx="15087600" cy="536216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rtl="0">
              <a:lnSpc>
                <a:spcPct val="90000"/>
              </a:lnSpc>
              <a:spcBef>
                <a:spcPct val="0"/>
              </a:spcBef>
              <a:spcAft>
                <a:spcPts val="600"/>
              </a:spcAft>
            </a:pPr>
            <a:r>
              <a:rPr lang="en-US" sz="96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PERSONAS</a:t>
            </a:r>
          </a:p>
        </p:txBody>
      </p:sp>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2194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AE2FB-946D-D758-6268-691539E10B3B}"/>
              </a:ext>
            </a:extLst>
          </p:cNvPr>
          <p:cNvSpPr txBox="1"/>
          <p:nvPr/>
        </p:nvSpPr>
        <p:spPr>
          <a:xfrm>
            <a:off x="-2209800" y="420835"/>
            <a:ext cx="9272954" cy="840230"/>
          </a:xfrm>
          <a:prstGeom prst="rect">
            <a:avLst/>
          </a:prstGeom>
          <a:noFill/>
        </p:spPr>
        <p:txBody>
          <a:bodyPr wrap="square">
            <a:spAutoFit/>
          </a:bodyPr>
          <a:lstStyle/>
          <a:p>
            <a:pPr algn="ctr" rtl="0">
              <a:lnSpc>
                <a:spcPct val="90000"/>
              </a:lnSpc>
              <a:spcBef>
                <a:spcPct val="0"/>
              </a:spcBef>
              <a:spcAft>
                <a:spcPts val="600"/>
              </a:spcAft>
            </a:pPr>
            <a:r>
              <a:rPr lang="en-US" sz="54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PERSONAS - 1</a:t>
            </a:r>
          </a:p>
        </p:txBody>
      </p:sp>
      <p:pic>
        <p:nvPicPr>
          <p:cNvPr id="5" name="Picture 4">
            <a:extLst>
              <a:ext uri="{FF2B5EF4-FFF2-40B4-BE49-F238E27FC236}">
                <a16:creationId xmlns:a16="http://schemas.microsoft.com/office/drawing/2014/main" id="{E74B67F5-6BCB-2177-4C0A-61A24FF2AD39}"/>
              </a:ext>
            </a:extLst>
          </p:cNvPr>
          <p:cNvPicPr>
            <a:picLocks noChangeAspect="1"/>
          </p:cNvPicPr>
          <p:nvPr/>
        </p:nvPicPr>
        <p:blipFill>
          <a:blip r:embed="rId2"/>
          <a:stretch>
            <a:fillRect/>
          </a:stretch>
        </p:blipFill>
        <p:spPr>
          <a:xfrm>
            <a:off x="12649200" y="1181100"/>
            <a:ext cx="5410199" cy="5874246"/>
          </a:xfrm>
          <a:prstGeom prst="rect">
            <a:avLst/>
          </a:prstGeom>
        </p:spPr>
      </p:pic>
      <p:sp>
        <p:nvSpPr>
          <p:cNvPr id="7" name="TextBox 6">
            <a:extLst>
              <a:ext uri="{FF2B5EF4-FFF2-40B4-BE49-F238E27FC236}">
                <a16:creationId xmlns:a16="http://schemas.microsoft.com/office/drawing/2014/main" id="{1CFB1809-102C-77EF-75FC-60F41DAB0472}"/>
              </a:ext>
            </a:extLst>
          </p:cNvPr>
          <p:cNvSpPr txBox="1"/>
          <p:nvPr/>
        </p:nvSpPr>
        <p:spPr>
          <a:xfrm>
            <a:off x="13076324" y="7055346"/>
            <a:ext cx="10226842" cy="3231654"/>
          </a:xfrm>
          <a:prstGeom prst="rect">
            <a:avLst/>
          </a:prstGeom>
          <a:noFill/>
        </p:spPr>
        <p:txBody>
          <a:bodyPr wrap="square">
            <a:spAutoFit/>
          </a:bodyPr>
          <a:lstStyle/>
          <a:p>
            <a:pPr marL="12700">
              <a:lnSpc>
                <a:spcPct val="100000"/>
              </a:lnSpc>
              <a:spcBef>
                <a:spcPts val="100"/>
              </a:spcBef>
            </a:pPr>
            <a:r>
              <a:rPr lang="en-US" sz="3600" b="1" spc="-10" dirty="0">
                <a:latin typeface="Times New Roman"/>
                <a:cs typeface="Times New Roman"/>
              </a:rPr>
              <a:t>Profile</a:t>
            </a:r>
            <a:endParaRPr lang="en-US" sz="3600" b="1" dirty="0">
              <a:latin typeface="Times New Roman"/>
              <a:cs typeface="Times New Roman"/>
            </a:endParaRPr>
          </a:p>
          <a:p>
            <a:pPr marL="88900">
              <a:lnSpc>
                <a:spcPct val="100000"/>
              </a:lnSpc>
            </a:pPr>
            <a:r>
              <a:rPr lang="en-US" sz="2800" i="1" spc="-5" dirty="0">
                <a:latin typeface="Times New Roman"/>
                <a:cs typeface="Times New Roman"/>
              </a:rPr>
              <a:t>Name:</a:t>
            </a:r>
            <a:r>
              <a:rPr lang="en-US" sz="2800" i="1" spc="-40" dirty="0">
                <a:latin typeface="Times New Roman"/>
                <a:cs typeface="Times New Roman"/>
              </a:rPr>
              <a:t> </a:t>
            </a:r>
            <a:r>
              <a:rPr lang="en-US" sz="2800" dirty="0">
                <a:latin typeface="Times New Roman" panose="02020603050405020304" pitchFamily="18" charset="0"/>
                <a:cs typeface="Times New Roman" panose="02020603050405020304" pitchFamily="18" charset="0"/>
              </a:rPr>
              <a:t>James </a:t>
            </a:r>
          </a:p>
          <a:p>
            <a:pPr marL="88900">
              <a:lnSpc>
                <a:spcPct val="100000"/>
              </a:lnSpc>
            </a:pPr>
            <a:r>
              <a:rPr lang="en-US" sz="2800" i="1" dirty="0">
                <a:latin typeface="Times New Roman"/>
                <a:cs typeface="Times New Roman"/>
              </a:rPr>
              <a:t>Age:</a:t>
            </a:r>
            <a:r>
              <a:rPr lang="en-US" sz="2800" i="1" spc="-55" dirty="0">
                <a:latin typeface="Times New Roman"/>
                <a:cs typeface="Times New Roman"/>
              </a:rPr>
              <a:t> 30</a:t>
            </a:r>
            <a:endParaRPr lang="en-US" sz="2800" dirty="0">
              <a:latin typeface="Times New Roman"/>
              <a:cs typeface="Times New Roman"/>
            </a:endParaRPr>
          </a:p>
          <a:p>
            <a:pPr marL="12700" marR="300990" indent="76200">
              <a:lnSpc>
                <a:spcPct val="100000"/>
              </a:lnSpc>
              <a:tabLst>
                <a:tab pos="2513965" algn="l"/>
              </a:tabLst>
            </a:pPr>
            <a:r>
              <a:rPr lang="en-US" sz="2800" i="1" spc="-5" dirty="0">
                <a:latin typeface="Times New Roman"/>
                <a:cs typeface="Times New Roman"/>
              </a:rPr>
              <a:t>Location: </a:t>
            </a:r>
            <a:r>
              <a:rPr lang="en-US" sz="2800" i="1" dirty="0">
                <a:latin typeface="Times New Roman"/>
                <a:cs typeface="Times New Roman"/>
              </a:rPr>
              <a:t>Alabama, </a:t>
            </a:r>
            <a:r>
              <a:rPr lang="en-US" sz="2800" i="1" spc="-5" dirty="0">
                <a:latin typeface="Times New Roman"/>
                <a:cs typeface="Times New Roman"/>
              </a:rPr>
              <a:t>Ga </a:t>
            </a:r>
            <a:r>
              <a:rPr lang="en-US" sz="2800" i="1" dirty="0">
                <a:latin typeface="Times New Roman"/>
                <a:cs typeface="Times New Roman"/>
              </a:rPr>
              <a:t> </a:t>
            </a:r>
          </a:p>
          <a:p>
            <a:pPr marL="12700" marR="300990" indent="76200">
              <a:lnSpc>
                <a:spcPct val="100000"/>
              </a:lnSpc>
              <a:tabLst>
                <a:tab pos="2513965" algn="l"/>
              </a:tabLst>
            </a:pPr>
            <a:r>
              <a:rPr lang="en-US" sz="2800" i="1" dirty="0">
                <a:latin typeface="Times New Roman"/>
                <a:cs typeface="Times New Roman"/>
              </a:rPr>
              <a:t>Job:</a:t>
            </a:r>
            <a:r>
              <a:rPr lang="en-US" sz="2800" i="1" spc="-10" dirty="0">
                <a:latin typeface="Times New Roman"/>
                <a:cs typeface="Times New Roman"/>
              </a:rPr>
              <a:t> </a:t>
            </a:r>
            <a:r>
              <a:rPr lang="en-US" sz="2800" i="1" dirty="0">
                <a:latin typeface="Times New Roman"/>
                <a:cs typeface="Times New Roman"/>
              </a:rPr>
              <a:t>Chief</a:t>
            </a:r>
            <a:r>
              <a:rPr lang="en-US" sz="2800" i="1" spc="-20" dirty="0">
                <a:latin typeface="Times New Roman"/>
                <a:cs typeface="Times New Roman"/>
              </a:rPr>
              <a:t> </a:t>
            </a:r>
            <a:r>
              <a:rPr lang="en-US" sz="2800" i="1" dirty="0">
                <a:latin typeface="Times New Roman"/>
                <a:cs typeface="Times New Roman"/>
              </a:rPr>
              <a:t>Security </a:t>
            </a:r>
            <a:r>
              <a:rPr lang="en-US" sz="2800" i="1" spc="-5" dirty="0">
                <a:latin typeface="Times New Roman"/>
                <a:cs typeface="Times New Roman"/>
              </a:rPr>
              <a:t>Officer</a:t>
            </a:r>
          </a:p>
          <a:p>
            <a:pPr marL="12700" marR="300990" indent="76200">
              <a:lnSpc>
                <a:spcPct val="100000"/>
              </a:lnSpc>
              <a:tabLst>
                <a:tab pos="2513965" algn="l"/>
              </a:tabLst>
            </a:pPr>
            <a:r>
              <a:rPr lang="en-US" sz="2800" i="1" spc="-585" dirty="0">
                <a:latin typeface="Times New Roman"/>
                <a:cs typeface="Times New Roman"/>
              </a:rPr>
              <a:t> </a:t>
            </a:r>
            <a:r>
              <a:rPr lang="en-US" sz="2800" i="1" dirty="0">
                <a:latin typeface="Times New Roman"/>
                <a:cs typeface="Times New Roman"/>
              </a:rPr>
              <a:t>Salary:</a:t>
            </a:r>
            <a:r>
              <a:rPr lang="en-US" sz="2800" i="1" spc="-20" dirty="0">
                <a:latin typeface="Times New Roman"/>
                <a:cs typeface="Times New Roman"/>
              </a:rPr>
              <a:t> </a:t>
            </a:r>
            <a:r>
              <a:rPr lang="en-US" sz="2800" i="1" spc="-15" dirty="0">
                <a:latin typeface="Times New Roman"/>
                <a:cs typeface="Times New Roman"/>
              </a:rPr>
              <a:t>$112000/year</a:t>
            </a:r>
            <a:endParaRPr lang="en-US" sz="2800" dirty="0">
              <a:latin typeface="Times New Roman"/>
              <a:cs typeface="Times New Roman"/>
            </a:endParaRPr>
          </a:p>
          <a:p>
            <a:pPr marL="12700">
              <a:lnSpc>
                <a:spcPct val="100000"/>
              </a:lnSpc>
              <a:spcBef>
                <a:spcPts val="5"/>
              </a:spcBef>
            </a:pPr>
            <a:r>
              <a:rPr lang="en-US" sz="2800" i="1" spc="-5" dirty="0">
                <a:latin typeface="Times New Roman"/>
                <a:cs typeface="Times New Roman"/>
              </a:rPr>
              <a:t>Family:</a:t>
            </a:r>
            <a:r>
              <a:rPr lang="en-US" sz="2800" i="1" spc="-35" dirty="0">
                <a:latin typeface="Times New Roman"/>
                <a:cs typeface="Times New Roman"/>
              </a:rPr>
              <a:t> </a:t>
            </a:r>
            <a:r>
              <a:rPr lang="en-US" sz="2800" i="1" spc="-65" dirty="0">
                <a:latin typeface="Times New Roman"/>
                <a:cs typeface="Times New Roman"/>
              </a:rPr>
              <a:t>wife </a:t>
            </a:r>
            <a:endParaRPr lang="en-US" sz="2800" dirty="0">
              <a:latin typeface="Times New Roman"/>
              <a:cs typeface="Times New Roman"/>
            </a:endParaRPr>
          </a:p>
        </p:txBody>
      </p:sp>
      <p:sp>
        <p:nvSpPr>
          <p:cNvPr id="11" name="TextBox 10">
            <a:extLst>
              <a:ext uri="{FF2B5EF4-FFF2-40B4-BE49-F238E27FC236}">
                <a16:creationId xmlns:a16="http://schemas.microsoft.com/office/drawing/2014/main" id="{7B598103-6928-577A-1CE0-598E906C2ABF}"/>
              </a:ext>
            </a:extLst>
          </p:cNvPr>
          <p:cNvSpPr txBox="1"/>
          <p:nvPr/>
        </p:nvSpPr>
        <p:spPr>
          <a:xfrm>
            <a:off x="0" y="1383546"/>
            <a:ext cx="12918912" cy="1015663"/>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James, a dedicated Chief Security Officer, oversees the safety of a large retail complex, drawing on years of experience to identify and mitigate potential threats.</a:t>
            </a:r>
            <a:endParaRPr lang="en-US" sz="3000" dirty="0"/>
          </a:p>
        </p:txBody>
      </p:sp>
      <p:sp>
        <p:nvSpPr>
          <p:cNvPr id="13" name="TextBox 12">
            <a:extLst>
              <a:ext uri="{FF2B5EF4-FFF2-40B4-BE49-F238E27FC236}">
                <a16:creationId xmlns:a16="http://schemas.microsoft.com/office/drawing/2014/main" id="{144AB2F1-54C8-93F4-B45C-8772893F3A80}"/>
              </a:ext>
            </a:extLst>
          </p:cNvPr>
          <p:cNvSpPr txBox="1"/>
          <p:nvPr/>
        </p:nvSpPr>
        <p:spPr>
          <a:xfrm rot="10800000" flipV="1">
            <a:off x="208548" y="2521690"/>
            <a:ext cx="12101761" cy="7725192"/>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Challenges:</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Managing security across a large retail complex can be overwhelming, especially with limited personnel.</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Managing security across a large retail complex can be overwhelming, especially with limited personnel.</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Coordinating with multiple security personnel across a large complex can be difficult, especially when managing complex incidents that require a unified response.</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James needs a way to quickly find relevant footage, especially during an incident or investigation.</a:t>
            </a:r>
          </a:p>
          <a:p>
            <a:r>
              <a:rPr lang="en-US" sz="4000" b="1" dirty="0">
                <a:latin typeface="Times New Roman" panose="02020603050405020304" pitchFamily="18" charset="0"/>
                <a:cs typeface="Times New Roman" panose="02020603050405020304" pitchFamily="18" charset="0"/>
              </a:rPr>
              <a:t>Goals: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real-time video monitoring system with AI features like facial recognition and automated alerts will help James efficiently monitor multiple areas and quickly identify threats.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Advanced systems that facilitate quick footage retrieval and automated tagging will streamline the review process, allowing James to save time and efficiently locate critical information.</a:t>
            </a:r>
            <a:endParaRPr lang="en-US" sz="2800" b="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7AF6D741-68FE-FC34-A247-E88A28512409}"/>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47003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47459" y="5640"/>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17FAE2FB-946D-D758-6268-691539E10B3B}"/>
              </a:ext>
            </a:extLst>
          </p:cNvPr>
          <p:cNvSpPr txBox="1"/>
          <p:nvPr/>
        </p:nvSpPr>
        <p:spPr>
          <a:xfrm>
            <a:off x="-1905000" y="101674"/>
            <a:ext cx="9272954" cy="840230"/>
          </a:xfrm>
          <a:prstGeom prst="rect">
            <a:avLst/>
          </a:prstGeom>
          <a:noFill/>
        </p:spPr>
        <p:txBody>
          <a:bodyPr wrap="square">
            <a:spAutoFit/>
          </a:bodyPr>
          <a:lstStyle/>
          <a:p>
            <a:pPr algn="ctr" rtl="0">
              <a:lnSpc>
                <a:spcPct val="90000"/>
              </a:lnSpc>
              <a:spcBef>
                <a:spcPct val="0"/>
              </a:spcBef>
              <a:spcAft>
                <a:spcPts val="600"/>
              </a:spcAft>
            </a:pPr>
            <a:r>
              <a:rPr lang="en-US" sz="54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PERSONAS - 2</a:t>
            </a:r>
          </a:p>
        </p:txBody>
      </p:sp>
      <p:pic>
        <p:nvPicPr>
          <p:cNvPr id="3" name="Picture 2">
            <a:extLst>
              <a:ext uri="{FF2B5EF4-FFF2-40B4-BE49-F238E27FC236}">
                <a16:creationId xmlns:a16="http://schemas.microsoft.com/office/drawing/2014/main" id="{327BEC05-65DB-F65D-37C1-D8B5A726EE72}"/>
              </a:ext>
            </a:extLst>
          </p:cNvPr>
          <p:cNvPicPr>
            <a:picLocks noChangeAspect="1"/>
          </p:cNvPicPr>
          <p:nvPr/>
        </p:nvPicPr>
        <p:blipFill>
          <a:blip r:embed="rId3"/>
          <a:srcRect l="9262" b="16993"/>
          <a:stretch/>
        </p:blipFill>
        <p:spPr>
          <a:xfrm>
            <a:off x="806781" y="1451651"/>
            <a:ext cx="5289220" cy="5683645"/>
          </a:xfrm>
          <a:prstGeom prst="rect">
            <a:avLst/>
          </a:prstGeom>
        </p:spPr>
      </p:pic>
      <p:sp>
        <p:nvSpPr>
          <p:cNvPr id="6" name="TextBox 5">
            <a:extLst>
              <a:ext uri="{FF2B5EF4-FFF2-40B4-BE49-F238E27FC236}">
                <a16:creationId xmlns:a16="http://schemas.microsoft.com/office/drawing/2014/main" id="{25582291-1E08-5F84-5BD6-D67A4F6AFDB9}"/>
              </a:ext>
            </a:extLst>
          </p:cNvPr>
          <p:cNvSpPr txBox="1"/>
          <p:nvPr/>
        </p:nvSpPr>
        <p:spPr>
          <a:xfrm>
            <a:off x="605347" y="7135296"/>
            <a:ext cx="10226842" cy="3046988"/>
          </a:xfrm>
          <a:prstGeom prst="rect">
            <a:avLst/>
          </a:prstGeom>
          <a:noFill/>
        </p:spPr>
        <p:txBody>
          <a:bodyPr wrap="square">
            <a:spAutoFit/>
          </a:bodyPr>
          <a:lstStyle/>
          <a:p>
            <a:pPr marL="12700">
              <a:lnSpc>
                <a:spcPct val="100000"/>
              </a:lnSpc>
              <a:spcBef>
                <a:spcPts val="100"/>
              </a:spcBef>
            </a:pPr>
            <a:r>
              <a:rPr lang="en-US" sz="3200" b="1" spc="-10" dirty="0">
                <a:latin typeface="Times New Roman"/>
                <a:cs typeface="Times New Roman"/>
              </a:rPr>
              <a:t>Profile</a:t>
            </a:r>
            <a:endParaRPr lang="en-US" sz="3200" dirty="0">
              <a:latin typeface="Times New Roman"/>
              <a:cs typeface="Times New Roman"/>
            </a:endParaRPr>
          </a:p>
          <a:p>
            <a:pPr marL="88900">
              <a:lnSpc>
                <a:spcPct val="100000"/>
              </a:lnSpc>
            </a:pPr>
            <a:r>
              <a:rPr lang="en-US" sz="3200" i="1" spc="-5" dirty="0">
                <a:latin typeface="Times New Roman"/>
                <a:cs typeface="Times New Roman"/>
              </a:rPr>
              <a:t>Name:</a:t>
            </a:r>
            <a:r>
              <a:rPr lang="en-US" sz="3200" i="1" spc="-40" dirty="0">
                <a:latin typeface="Times New Roman"/>
                <a:cs typeface="Times New Roman"/>
              </a:rPr>
              <a:t> Mr. Wong</a:t>
            </a:r>
            <a:endParaRPr lang="en-US" sz="3200" dirty="0">
              <a:latin typeface="Times New Roman"/>
              <a:cs typeface="Times New Roman"/>
            </a:endParaRPr>
          </a:p>
          <a:p>
            <a:pPr marL="82550">
              <a:lnSpc>
                <a:spcPct val="100000"/>
              </a:lnSpc>
            </a:pPr>
            <a:r>
              <a:rPr lang="en-US" sz="3200" i="1" dirty="0">
                <a:latin typeface="Times New Roman"/>
                <a:cs typeface="Times New Roman"/>
              </a:rPr>
              <a:t>Age:</a:t>
            </a:r>
            <a:r>
              <a:rPr lang="en-US" sz="3200" i="1" spc="-55" dirty="0">
                <a:latin typeface="Times New Roman"/>
                <a:cs typeface="Times New Roman"/>
              </a:rPr>
              <a:t> </a:t>
            </a:r>
            <a:r>
              <a:rPr lang="en-US" sz="3200" i="1" dirty="0">
                <a:latin typeface="Times New Roman"/>
                <a:cs typeface="Times New Roman"/>
              </a:rPr>
              <a:t>45</a:t>
            </a:r>
            <a:endParaRPr lang="en-US" sz="3200" dirty="0">
              <a:latin typeface="Times New Roman"/>
              <a:cs typeface="Times New Roman"/>
            </a:endParaRPr>
          </a:p>
          <a:p>
            <a:pPr marL="12700" marR="300990" indent="76200">
              <a:lnSpc>
                <a:spcPct val="100000"/>
              </a:lnSpc>
              <a:tabLst>
                <a:tab pos="2513965" algn="l"/>
              </a:tabLst>
            </a:pPr>
            <a:r>
              <a:rPr lang="en-US" sz="3200" i="1" spc="-5" dirty="0">
                <a:latin typeface="Times New Roman"/>
                <a:cs typeface="Times New Roman"/>
              </a:rPr>
              <a:t>Location: New York, NY </a:t>
            </a:r>
            <a:r>
              <a:rPr lang="en-US" sz="3200" i="1" dirty="0">
                <a:latin typeface="Times New Roman"/>
                <a:cs typeface="Times New Roman"/>
              </a:rPr>
              <a:t> </a:t>
            </a:r>
          </a:p>
          <a:p>
            <a:pPr marL="12700" marR="300990" indent="76200">
              <a:lnSpc>
                <a:spcPct val="100000"/>
              </a:lnSpc>
              <a:tabLst>
                <a:tab pos="2513965" algn="l"/>
              </a:tabLst>
            </a:pPr>
            <a:r>
              <a:rPr lang="en-US" sz="3200" i="1" dirty="0">
                <a:latin typeface="Times New Roman"/>
                <a:cs typeface="Times New Roman"/>
              </a:rPr>
              <a:t>Job:</a:t>
            </a:r>
            <a:r>
              <a:rPr lang="en-US" sz="3200" i="1" spc="-10" dirty="0">
                <a:latin typeface="Times New Roman"/>
                <a:cs typeface="Times New Roman"/>
              </a:rPr>
              <a:t> Store Owner </a:t>
            </a:r>
          </a:p>
          <a:p>
            <a:pPr marL="12700">
              <a:lnSpc>
                <a:spcPct val="100000"/>
              </a:lnSpc>
              <a:spcBef>
                <a:spcPts val="5"/>
              </a:spcBef>
            </a:pPr>
            <a:r>
              <a:rPr lang="en-US" sz="3200" i="1" spc="-5" dirty="0">
                <a:latin typeface="Times New Roman"/>
                <a:cs typeface="Times New Roman"/>
              </a:rPr>
              <a:t>Family:</a:t>
            </a:r>
            <a:r>
              <a:rPr lang="en-US" sz="3200" i="1" spc="-35" dirty="0">
                <a:latin typeface="Times New Roman"/>
                <a:cs typeface="Times New Roman"/>
              </a:rPr>
              <a:t> </a:t>
            </a:r>
            <a:r>
              <a:rPr lang="en-US" sz="3200" i="1" spc="-65" dirty="0">
                <a:latin typeface="Times New Roman"/>
                <a:cs typeface="Times New Roman"/>
              </a:rPr>
              <a:t>Two</a:t>
            </a:r>
            <a:r>
              <a:rPr lang="en-US" sz="3200" i="1" spc="-15" dirty="0">
                <a:latin typeface="Times New Roman"/>
                <a:cs typeface="Times New Roman"/>
              </a:rPr>
              <a:t> </a:t>
            </a:r>
            <a:r>
              <a:rPr lang="en-US" sz="3200" i="1" spc="-10" dirty="0">
                <a:latin typeface="Times New Roman"/>
                <a:cs typeface="Times New Roman"/>
              </a:rPr>
              <a:t>children</a:t>
            </a:r>
            <a:r>
              <a:rPr lang="en-US" sz="3200" i="1" spc="-45" dirty="0">
                <a:latin typeface="Times New Roman"/>
                <a:cs typeface="Times New Roman"/>
              </a:rPr>
              <a:t> </a:t>
            </a:r>
            <a:r>
              <a:rPr lang="en-US" sz="3200" i="1" dirty="0">
                <a:latin typeface="Times New Roman"/>
                <a:cs typeface="Times New Roman"/>
              </a:rPr>
              <a:t>and</a:t>
            </a:r>
            <a:r>
              <a:rPr lang="en-US" sz="3200" i="1" spc="-15" dirty="0">
                <a:latin typeface="Times New Roman"/>
                <a:cs typeface="Times New Roman"/>
              </a:rPr>
              <a:t> </a:t>
            </a:r>
            <a:r>
              <a:rPr lang="en-US" sz="3200" i="1" dirty="0">
                <a:latin typeface="Times New Roman"/>
                <a:cs typeface="Times New Roman"/>
              </a:rPr>
              <a:t>wife</a:t>
            </a:r>
            <a:endParaRPr lang="en-US" sz="3200" dirty="0">
              <a:latin typeface="Times New Roman"/>
              <a:cs typeface="Times New Roman"/>
            </a:endParaRPr>
          </a:p>
        </p:txBody>
      </p:sp>
      <p:sp>
        <p:nvSpPr>
          <p:cNvPr id="10" name="TextBox 9">
            <a:extLst>
              <a:ext uri="{FF2B5EF4-FFF2-40B4-BE49-F238E27FC236}">
                <a16:creationId xmlns:a16="http://schemas.microsoft.com/office/drawing/2014/main" id="{C46754C3-53E7-79E0-4E1F-DA58D6E2E4B9}"/>
              </a:ext>
            </a:extLst>
          </p:cNvPr>
          <p:cNvSpPr txBox="1"/>
          <p:nvPr/>
        </p:nvSpPr>
        <p:spPr>
          <a:xfrm>
            <a:off x="6348627" y="1143061"/>
            <a:ext cx="11383453" cy="1077218"/>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Mr. Wong is a dedicated convenience store owner managing a bustling shop in a vibrant neighborhood. </a:t>
            </a:r>
            <a:endParaRPr lang="en-US" sz="3200" dirty="0"/>
          </a:p>
        </p:txBody>
      </p:sp>
      <p:sp>
        <p:nvSpPr>
          <p:cNvPr id="12" name="TextBox 11">
            <a:extLst>
              <a:ext uri="{FF2B5EF4-FFF2-40B4-BE49-F238E27FC236}">
                <a16:creationId xmlns:a16="http://schemas.microsoft.com/office/drawing/2014/main" id="{B7EE0D7F-B926-90F5-F889-B0E5E52D79B6}"/>
              </a:ext>
            </a:extLst>
          </p:cNvPr>
          <p:cNvSpPr txBox="1"/>
          <p:nvPr/>
        </p:nvSpPr>
        <p:spPr>
          <a:xfrm>
            <a:off x="6321854" y="2220279"/>
            <a:ext cx="11383453" cy="8094524"/>
          </a:xfrm>
          <a:prstGeom prst="rect">
            <a:avLst/>
          </a:prstGeom>
          <a:noFill/>
        </p:spPr>
        <p:txBody>
          <a:bodyPr wrap="square">
            <a:spAutoFit/>
          </a:bodyPr>
          <a:lstStyle/>
          <a:p>
            <a:pPr algn="just"/>
            <a:r>
              <a:rPr lang="en-US" sz="3600" b="1" dirty="0">
                <a:latin typeface="Times New Roman" panose="02020603050405020304" pitchFamily="18" charset="0"/>
                <a:cs typeface="Times New Roman" panose="02020603050405020304" pitchFamily="18" charset="0"/>
              </a:rPr>
              <a:t>Challenges:</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As foot traffic increases, it becomes more difficult for Mr. Wong to monitor every customer and transaction effectively, which can lead to security risks such as theft or fraudulent activities.</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As a busy store owner, Mr. Wong must ensure the safety of his employees while they work, particularly during late-night shifts or in high-risk situations.</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Convenience stores are often targets for shoplifting, and with more customers in-store, identifying suspicious behavior manually can be very challenging.</a:t>
            </a:r>
          </a:p>
          <a:p>
            <a:pPr algn="just"/>
            <a:r>
              <a:rPr lang="en-US" sz="3600" b="1" dirty="0">
                <a:latin typeface="Times New Roman" panose="02020603050405020304" pitchFamily="18" charset="0"/>
                <a:cs typeface="Times New Roman" panose="02020603050405020304" pitchFamily="18" charset="0"/>
              </a:rPr>
              <a:t>Goals: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user-friendly, integrated surveillance system that provides clear alerts and easy-to-navigate interfaces will save Mr. Wong time and effort, allowing him to focus on other aspects of his business without constant troubleshooting.</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Implementing an advanced surveillance system with real-time monitoring allows Mr. Wong to remotely oversee his store, enhancing security and efficiency.</a:t>
            </a:r>
          </a:p>
        </p:txBody>
      </p:sp>
    </p:spTree>
    <p:extLst>
      <p:ext uri="{BB962C8B-B14F-4D97-AF65-F5344CB8AC3E}">
        <p14:creationId xmlns:p14="http://schemas.microsoft.com/office/powerpoint/2010/main" val="10410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AE2FB-946D-D758-6268-691539E10B3B}"/>
              </a:ext>
            </a:extLst>
          </p:cNvPr>
          <p:cNvSpPr txBox="1"/>
          <p:nvPr/>
        </p:nvSpPr>
        <p:spPr>
          <a:xfrm>
            <a:off x="-2133600" y="370802"/>
            <a:ext cx="9272954" cy="840230"/>
          </a:xfrm>
          <a:prstGeom prst="rect">
            <a:avLst/>
          </a:prstGeom>
          <a:noFill/>
        </p:spPr>
        <p:txBody>
          <a:bodyPr wrap="square">
            <a:spAutoFit/>
          </a:bodyPr>
          <a:lstStyle/>
          <a:p>
            <a:pPr algn="ctr" rtl="0">
              <a:lnSpc>
                <a:spcPct val="90000"/>
              </a:lnSpc>
              <a:spcBef>
                <a:spcPct val="0"/>
              </a:spcBef>
              <a:spcAft>
                <a:spcPts val="600"/>
              </a:spcAft>
            </a:pPr>
            <a:r>
              <a:rPr lang="en-US" sz="54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PERSONAS - 3</a:t>
            </a:r>
          </a:p>
        </p:txBody>
      </p:sp>
      <p:pic>
        <p:nvPicPr>
          <p:cNvPr id="5" name="Picture 4">
            <a:extLst>
              <a:ext uri="{FF2B5EF4-FFF2-40B4-BE49-F238E27FC236}">
                <a16:creationId xmlns:a16="http://schemas.microsoft.com/office/drawing/2014/main" id="{8A3E9C0A-B037-5D4E-36AD-DF11A5793C0B}"/>
              </a:ext>
            </a:extLst>
          </p:cNvPr>
          <p:cNvPicPr>
            <a:picLocks noChangeAspect="1"/>
          </p:cNvPicPr>
          <p:nvPr/>
        </p:nvPicPr>
        <p:blipFill>
          <a:blip r:embed="rId2"/>
          <a:stretch>
            <a:fillRect/>
          </a:stretch>
        </p:blipFill>
        <p:spPr>
          <a:xfrm>
            <a:off x="12039600" y="1291680"/>
            <a:ext cx="5867400" cy="5907514"/>
          </a:xfrm>
          <a:prstGeom prst="rect">
            <a:avLst/>
          </a:prstGeom>
        </p:spPr>
      </p:pic>
      <p:sp>
        <p:nvSpPr>
          <p:cNvPr id="7" name="TextBox 6">
            <a:extLst>
              <a:ext uri="{FF2B5EF4-FFF2-40B4-BE49-F238E27FC236}">
                <a16:creationId xmlns:a16="http://schemas.microsoft.com/office/drawing/2014/main" id="{2C95A2AF-A144-8F41-8546-47780A65B0E9}"/>
              </a:ext>
            </a:extLst>
          </p:cNvPr>
          <p:cNvSpPr txBox="1"/>
          <p:nvPr/>
        </p:nvSpPr>
        <p:spPr>
          <a:xfrm>
            <a:off x="12984079" y="7199194"/>
            <a:ext cx="10226842" cy="3170099"/>
          </a:xfrm>
          <a:prstGeom prst="rect">
            <a:avLst/>
          </a:prstGeom>
          <a:noFill/>
        </p:spPr>
        <p:txBody>
          <a:bodyPr wrap="square">
            <a:spAutoFit/>
          </a:bodyPr>
          <a:lstStyle/>
          <a:p>
            <a:pPr marL="88900">
              <a:lnSpc>
                <a:spcPct val="100000"/>
              </a:lnSpc>
              <a:spcBef>
                <a:spcPts val="100"/>
              </a:spcBef>
            </a:pPr>
            <a:r>
              <a:rPr lang="en-US" sz="3200" b="1" spc="-10" dirty="0">
                <a:latin typeface="Times New Roman"/>
                <a:cs typeface="Times New Roman"/>
              </a:rPr>
              <a:t>Profile</a:t>
            </a:r>
            <a:endParaRPr lang="en-US" sz="3200" dirty="0">
              <a:latin typeface="Times New Roman"/>
              <a:cs typeface="Times New Roman"/>
            </a:endParaRPr>
          </a:p>
          <a:p>
            <a:pPr marL="158750" marR="684530" indent="5715">
              <a:lnSpc>
                <a:spcPct val="100000"/>
              </a:lnSpc>
            </a:pPr>
            <a:r>
              <a:rPr lang="en-US" sz="2800" i="1" spc="-5" dirty="0">
                <a:latin typeface="Times New Roman"/>
                <a:cs typeface="Times New Roman"/>
              </a:rPr>
              <a:t>Name:</a:t>
            </a:r>
            <a:r>
              <a:rPr lang="en-US" sz="2800" i="1" spc="-75" dirty="0">
                <a:latin typeface="Times New Roman"/>
                <a:cs typeface="Times New Roman"/>
              </a:rPr>
              <a:t> Rodriguez</a:t>
            </a:r>
          </a:p>
          <a:p>
            <a:pPr marL="158750" marR="684530" indent="5715">
              <a:lnSpc>
                <a:spcPct val="100000"/>
              </a:lnSpc>
            </a:pPr>
            <a:r>
              <a:rPr lang="en-US" sz="2800" i="1" spc="-585" dirty="0">
                <a:latin typeface="Times New Roman"/>
                <a:cs typeface="Times New Roman"/>
              </a:rPr>
              <a:t> </a:t>
            </a:r>
            <a:r>
              <a:rPr lang="en-US" sz="2800" i="1" dirty="0">
                <a:latin typeface="Times New Roman"/>
                <a:cs typeface="Times New Roman"/>
              </a:rPr>
              <a:t>Age:</a:t>
            </a:r>
            <a:r>
              <a:rPr lang="en-US" sz="2800" i="1" spc="-20" dirty="0">
                <a:latin typeface="Times New Roman"/>
                <a:cs typeface="Times New Roman"/>
              </a:rPr>
              <a:t> 27</a:t>
            </a:r>
            <a:endParaRPr lang="en-US" sz="2800" dirty="0">
              <a:latin typeface="Times New Roman"/>
              <a:cs typeface="Times New Roman"/>
            </a:endParaRPr>
          </a:p>
          <a:p>
            <a:pPr marL="88900" marR="5080">
              <a:lnSpc>
                <a:spcPct val="100000"/>
              </a:lnSpc>
            </a:pPr>
            <a:r>
              <a:rPr lang="en-US" sz="2800" i="1" spc="-5" dirty="0">
                <a:latin typeface="Times New Roman"/>
                <a:cs typeface="Times New Roman"/>
              </a:rPr>
              <a:t>Location:</a:t>
            </a:r>
            <a:r>
              <a:rPr lang="en-US" sz="2800" i="1" spc="-45" dirty="0">
                <a:latin typeface="Times New Roman"/>
                <a:cs typeface="Times New Roman"/>
              </a:rPr>
              <a:t> </a:t>
            </a:r>
            <a:r>
              <a:rPr lang="en-US" sz="2800" i="1" dirty="0">
                <a:latin typeface="Times New Roman"/>
                <a:cs typeface="Times New Roman"/>
              </a:rPr>
              <a:t>New</a:t>
            </a:r>
            <a:r>
              <a:rPr lang="en-US" sz="2800" i="1" spc="-35" dirty="0">
                <a:latin typeface="Times New Roman"/>
                <a:cs typeface="Times New Roman"/>
              </a:rPr>
              <a:t> </a:t>
            </a:r>
            <a:r>
              <a:rPr lang="en-US" sz="2800" i="1" spc="-45" dirty="0">
                <a:latin typeface="Times New Roman"/>
                <a:cs typeface="Times New Roman"/>
              </a:rPr>
              <a:t>Jersey</a:t>
            </a:r>
            <a:r>
              <a:rPr lang="en-US" sz="2800" i="1" spc="-20" dirty="0">
                <a:latin typeface="Times New Roman"/>
                <a:cs typeface="Times New Roman"/>
              </a:rPr>
              <a:t>, </a:t>
            </a:r>
            <a:r>
              <a:rPr lang="en-US" sz="2800" i="1" dirty="0">
                <a:latin typeface="Times New Roman"/>
                <a:cs typeface="Times New Roman"/>
              </a:rPr>
              <a:t>NJ </a:t>
            </a:r>
          </a:p>
          <a:p>
            <a:pPr marL="88900" marR="5080">
              <a:lnSpc>
                <a:spcPct val="100000"/>
              </a:lnSpc>
            </a:pPr>
            <a:r>
              <a:rPr lang="en-US" sz="2800" i="1" spc="-585" dirty="0">
                <a:latin typeface="Times New Roman"/>
                <a:cs typeface="Times New Roman"/>
              </a:rPr>
              <a:t> </a:t>
            </a:r>
            <a:r>
              <a:rPr lang="en-US" sz="2800" i="1" dirty="0">
                <a:latin typeface="Times New Roman"/>
                <a:cs typeface="Times New Roman"/>
              </a:rPr>
              <a:t>Job:</a:t>
            </a:r>
            <a:r>
              <a:rPr lang="en-US" sz="2800" i="1" spc="-15" dirty="0">
                <a:latin typeface="Times New Roman"/>
                <a:cs typeface="Times New Roman"/>
              </a:rPr>
              <a:t> </a:t>
            </a:r>
            <a:r>
              <a:rPr lang="en-US" sz="2800" i="1" spc="-15" dirty="0">
                <a:latin typeface="Times New Roman" panose="02020603050405020304" pitchFamily="18" charset="0"/>
                <a:cs typeface="Times New Roman" panose="02020603050405020304" pitchFamily="18" charset="0"/>
              </a:rPr>
              <a:t>Supermarket Manager</a:t>
            </a:r>
            <a:endParaRPr lang="en-US" sz="2800" i="1" dirty="0">
              <a:latin typeface="Times New Roman"/>
              <a:cs typeface="Times New Roman"/>
            </a:endParaRPr>
          </a:p>
          <a:p>
            <a:pPr marL="88900" marR="5080"/>
            <a:r>
              <a:rPr lang="en-US" sz="2800" i="1" dirty="0">
                <a:latin typeface="Times New Roman"/>
                <a:cs typeface="Times New Roman"/>
              </a:rPr>
              <a:t>Salary:</a:t>
            </a:r>
            <a:r>
              <a:rPr lang="en-US" sz="2800" i="1" spc="-20" dirty="0">
                <a:latin typeface="Times New Roman"/>
                <a:cs typeface="Times New Roman"/>
              </a:rPr>
              <a:t> </a:t>
            </a:r>
            <a:r>
              <a:rPr lang="en-US" sz="2800" i="1" spc="-15" dirty="0">
                <a:latin typeface="Times New Roman"/>
                <a:cs typeface="Times New Roman"/>
              </a:rPr>
              <a:t>$125000/year</a:t>
            </a:r>
            <a:endParaRPr lang="en-US" sz="2800" dirty="0">
              <a:latin typeface="Times New Roman"/>
              <a:cs typeface="Times New Roman"/>
            </a:endParaRPr>
          </a:p>
          <a:p>
            <a:pPr marL="12700" marR="266065">
              <a:lnSpc>
                <a:spcPct val="100000"/>
              </a:lnSpc>
            </a:pPr>
            <a:r>
              <a:rPr lang="en-US" sz="2800" i="1" spc="-5" dirty="0">
                <a:latin typeface="Times New Roman"/>
                <a:cs typeface="Times New Roman"/>
              </a:rPr>
              <a:t>Family:</a:t>
            </a:r>
            <a:r>
              <a:rPr lang="en-US" sz="2800" i="1" spc="-45" dirty="0">
                <a:latin typeface="Times New Roman"/>
                <a:cs typeface="Times New Roman"/>
              </a:rPr>
              <a:t> </a:t>
            </a:r>
            <a:r>
              <a:rPr lang="en-US" sz="2800" i="1" spc="-5" dirty="0">
                <a:latin typeface="Times New Roman"/>
                <a:cs typeface="Times New Roman"/>
              </a:rPr>
              <a:t>Lives</a:t>
            </a:r>
            <a:r>
              <a:rPr lang="en-US" sz="2800" i="1" spc="-30" dirty="0">
                <a:latin typeface="Times New Roman"/>
                <a:cs typeface="Times New Roman"/>
              </a:rPr>
              <a:t> </a:t>
            </a:r>
            <a:r>
              <a:rPr lang="en-US" sz="2800" i="1" dirty="0">
                <a:latin typeface="Times New Roman"/>
                <a:cs typeface="Times New Roman"/>
              </a:rPr>
              <a:t>with</a:t>
            </a:r>
            <a:r>
              <a:rPr lang="en-US" sz="2800" i="1" spc="-30" dirty="0">
                <a:latin typeface="Times New Roman"/>
                <a:cs typeface="Times New Roman"/>
              </a:rPr>
              <a:t> </a:t>
            </a:r>
            <a:r>
              <a:rPr lang="en-US" sz="2800" i="1" dirty="0">
                <a:latin typeface="Times New Roman"/>
                <a:cs typeface="Times New Roman"/>
              </a:rPr>
              <a:t>her </a:t>
            </a:r>
            <a:r>
              <a:rPr lang="en-US" sz="2800" i="1" spc="-585" dirty="0">
                <a:latin typeface="Times New Roman"/>
                <a:cs typeface="Times New Roman"/>
              </a:rPr>
              <a:t> </a:t>
            </a:r>
            <a:r>
              <a:rPr lang="en-US" sz="2800" i="1" dirty="0">
                <a:latin typeface="Times New Roman"/>
                <a:cs typeface="Times New Roman"/>
              </a:rPr>
              <a:t>boyfriend</a:t>
            </a:r>
            <a:endParaRPr lang="en-US" sz="2800" dirty="0">
              <a:latin typeface="Times New Roman"/>
              <a:cs typeface="Times New Roman"/>
            </a:endParaRPr>
          </a:p>
        </p:txBody>
      </p:sp>
      <p:sp>
        <p:nvSpPr>
          <p:cNvPr id="12" name="TextBox 11">
            <a:extLst>
              <a:ext uri="{FF2B5EF4-FFF2-40B4-BE49-F238E27FC236}">
                <a16:creationId xmlns:a16="http://schemas.microsoft.com/office/drawing/2014/main" id="{D2DF7E9A-3495-ADE9-4211-3874F4D390E6}"/>
              </a:ext>
            </a:extLst>
          </p:cNvPr>
          <p:cNvSpPr txBox="1"/>
          <p:nvPr/>
        </p:nvSpPr>
        <p:spPr>
          <a:xfrm>
            <a:off x="0" y="1291679"/>
            <a:ext cx="12959860" cy="1077218"/>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Ms. Rodriguez is a dedicated supermarket manager, responsible for the bustling operations of a large grocery store. </a:t>
            </a:r>
            <a:endParaRPr lang="en-US" sz="3200" dirty="0"/>
          </a:p>
        </p:txBody>
      </p:sp>
      <p:sp>
        <p:nvSpPr>
          <p:cNvPr id="15" name="TextBox 14">
            <a:extLst>
              <a:ext uri="{FF2B5EF4-FFF2-40B4-BE49-F238E27FC236}">
                <a16:creationId xmlns:a16="http://schemas.microsoft.com/office/drawing/2014/main" id="{62457FF4-CD72-8A49-4E9B-FC1655529291}"/>
              </a:ext>
            </a:extLst>
          </p:cNvPr>
          <p:cNvSpPr txBox="1"/>
          <p:nvPr/>
        </p:nvSpPr>
        <p:spPr>
          <a:xfrm>
            <a:off x="0" y="2266432"/>
            <a:ext cx="12039600" cy="7786747"/>
          </a:xfrm>
          <a:prstGeom prst="rect">
            <a:avLst/>
          </a:prstGeom>
          <a:noFill/>
        </p:spPr>
        <p:txBody>
          <a:bodyPr wrap="square">
            <a:spAutoFit/>
          </a:bodyPr>
          <a:lstStyle/>
          <a:p>
            <a:pPr algn="just"/>
            <a:r>
              <a:rPr lang="en-US" sz="4000" b="1" dirty="0">
                <a:latin typeface="Times New Roman" panose="02020603050405020304" pitchFamily="18" charset="0"/>
                <a:cs typeface="Times New Roman" panose="02020603050405020304" pitchFamily="18" charset="0"/>
              </a:rPr>
              <a:t>Challenges: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a dynamic retail environment, it is challenging to pinpoint areas where customer flow or store layout may be causing delays or dissatisfaction without data-driven insights.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With a constantly changing shopping environment, ensuring the store layout is optimized for both customer flow and product accessibility is a time-consuming task.</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Ms. Rodriguez effectively monitors every aspect of the store, which could lead to inefficiencies or missed opportunities to improve customer experience.</a:t>
            </a:r>
          </a:p>
          <a:p>
            <a:pPr algn="just"/>
            <a:r>
              <a:rPr lang="en-US" sz="4000" b="1" dirty="0">
                <a:latin typeface="Times New Roman" panose="02020603050405020304" pitchFamily="18" charset="0"/>
                <a:cs typeface="Times New Roman" panose="02020603050405020304" pitchFamily="18" charset="0"/>
              </a:rPr>
              <a:t>Goals: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She aims to use the system's data to identify bottlenecks and optimize store layout and product placement for a smoother shopping experience.</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system will enable Ms. Rodriguez to monitor customer activity and enhance customer experience.</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Ms. Rodriguez plans to leverage the data to improve store performance, increase customer satisfaction, and create a safer, more enjoyable shopping experience.</a:t>
            </a:r>
          </a:p>
        </p:txBody>
      </p:sp>
      <p:pic>
        <p:nvPicPr>
          <p:cNvPr id="16" name="Picture 15">
            <a:extLst>
              <a:ext uri="{FF2B5EF4-FFF2-40B4-BE49-F238E27FC236}">
                <a16:creationId xmlns:a16="http://schemas.microsoft.com/office/drawing/2014/main" id="{4156029C-2A4A-392C-7A3F-B2C8C303014D}"/>
              </a:ext>
            </a:extLst>
          </p:cNvPr>
          <p:cNvPicPr>
            <a:picLocks noChangeAspect="1"/>
          </p:cNvPicPr>
          <p:nvPr/>
        </p:nvPicPr>
        <p:blipFill>
          <a:blip r:embed="rId3"/>
          <a:stretch>
            <a:fillRect/>
          </a:stretch>
        </p:blipFill>
        <p:spPr>
          <a:xfrm>
            <a:off x="16647459" y="6732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3021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object 21">
            <a:extLst>
              <a:ext uri="{FF2B5EF4-FFF2-40B4-BE49-F238E27FC236}">
                <a16:creationId xmlns:a16="http://schemas.microsoft.com/office/drawing/2014/main" id="{C043508E-60F5-1F55-4D07-CAB4E17E56F3}"/>
              </a:ext>
            </a:extLst>
          </p:cNvPr>
          <p:cNvPicPr/>
          <p:nvPr/>
        </p:nvPicPr>
        <p:blipFill>
          <a:blip r:embed="rId3" cstate="print"/>
          <a:stretch>
            <a:fillRect/>
          </a:stretch>
        </p:blipFill>
        <p:spPr>
          <a:xfrm>
            <a:off x="381000" y="1952335"/>
            <a:ext cx="17449800" cy="8136656"/>
          </a:xfrm>
          <a:prstGeom prst="rect">
            <a:avLst/>
          </a:prstGeom>
        </p:spPr>
      </p:pic>
      <p:sp>
        <p:nvSpPr>
          <p:cNvPr id="5" name="TextBox 4">
            <a:extLst>
              <a:ext uri="{FF2B5EF4-FFF2-40B4-BE49-F238E27FC236}">
                <a16:creationId xmlns:a16="http://schemas.microsoft.com/office/drawing/2014/main" id="{134A87D3-5E28-7E99-998E-18851C83D155}"/>
              </a:ext>
            </a:extLst>
          </p:cNvPr>
          <p:cNvSpPr txBox="1"/>
          <p:nvPr/>
        </p:nvSpPr>
        <p:spPr>
          <a:xfrm>
            <a:off x="4191000" y="198009"/>
            <a:ext cx="10287000" cy="1754326"/>
          </a:xfrm>
          <a:prstGeom prst="rect">
            <a:avLst/>
          </a:prstGeom>
          <a:noFill/>
        </p:spPr>
        <p:txBody>
          <a:bodyPr wrap="square">
            <a:spAutoFit/>
          </a:bodyPr>
          <a:lstStyle/>
          <a:p>
            <a:pPr algn="ctr"/>
            <a:r>
              <a:rPr lang="en-US" sz="5400" b="1" spc="-5" dirty="0">
                <a:latin typeface="Times New Roman" panose="02020603050405020304" pitchFamily="18" charset="0"/>
                <a:cs typeface="Times New Roman" panose="02020603050405020304" pitchFamily="18" charset="0"/>
              </a:rPr>
              <a:t>MINIMAL</a:t>
            </a:r>
            <a:r>
              <a:rPr lang="en-US" sz="5400" b="1" spc="-200" dirty="0">
                <a:latin typeface="Times New Roman" panose="02020603050405020304" pitchFamily="18" charset="0"/>
                <a:cs typeface="Times New Roman" panose="02020603050405020304" pitchFamily="18" charset="0"/>
              </a:rPr>
              <a:t> </a:t>
            </a:r>
            <a:r>
              <a:rPr lang="en-US" sz="5400" b="1" spc="-10" dirty="0">
                <a:latin typeface="Times New Roman" panose="02020603050405020304" pitchFamily="18" charset="0"/>
                <a:cs typeface="Times New Roman" panose="02020603050405020304" pitchFamily="18" charset="0"/>
              </a:rPr>
              <a:t>VIAB</a:t>
            </a:r>
            <a:r>
              <a:rPr lang="en-US" sz="5400" b="1" spc="-20" dirty="0">
                <a:latin typeface="Times New Roman" panose="02020603050405020304" pitchFamily="18" charset="0"/>
                <a:cs typeface="Times New Roman" panose="02020603050405020304" pitchFamily="18" charset="0"/>
              </a:rPr>
              <a:t>L</a:t>
            </a:r>
            <a:r>
              <a:rPr lang="en-US" sz="5400" b="1" spc="-5" dirty="0">
                <a:latin typeface="Times New Roman" panose="02020603050405020304" pitchFamily="18" charset="0"/>
                <a:cs typeface="Times New Roman" panose="02020603050405020304" pitchFamily="18" charset="0"/>
              </a:rPr>
              <a:t>E</a:t>
            </a:r>
            <a:r>
              <a:rPr lang="en-US" sz="5400" b="1" spc="10" dirty="0">
                <a:latin typeface="Times New Roman" panose="02020603050405020304" pitchFamily="18" charset="0"/>
                <a:cs typeface="Times New Roman" panose="02020603050405020304" pitchFamily="18" charset="0"/>
              </a:rPr>
              <a:t> </a:t>
            </a:r>
            <a:r>
              <a:rPr lang="en-US" sz="5400" b="1" spc="-5" dirty="0">
                <a:latin typeface="Times New Roman" panose="02020603050405020304" pitchFamily="18" charset="0"/>
                <a:cs typeface="Times New Roman" panose="02020603050405020304" pitchFamily="18" charset="0"/>
              </a:rPr>
              <a:t>PR</a:t>
            </a:r>
            <a:r>
              <a:rPr lang="en-US" sz="5400" b="1" spc="-20" dirty="0">
                <a:latin typeface="Times New Roman" panose="02020603050405020304" pitchFamily="18" charset="0"/>
                <a:cs typeface="Times New Roman" panose="02020603050405020304" pitchFamily="18" charset="0"/>
              </a:rPr>
              <a:t>O</a:t>
            </a:r>
            <a:r>
              <a:rPr lang="en-US" sz="5400" b="1" spc="-10" dirty="0">
                <a:latin typeface="Times New Roman" panose="02020603050405020304" pitchFamily="18" charset="0"/>
                <a:cs typeface="Times New Roman" panose="02020603050405020304" pitchFamily="18" charset="0"/>
              </a:rPr>
              <a:t>DUCT </a:t>
            </a:r>
          </a:p>
          <a:p>
            <a:pPr algn="ctr"/>
            <a:r>
              <a:rPr lang="en-US" sz="5400" b="1" spc="-10" dirty="0">
                <a:latin typeface="Times New Roman" panose="02020603050405020304" pitchFamily="18" charset="0"/>
                <a:cs typeface="Times New Roman" panose="02020603050405020304" pitchFamily="18" charset="0"/>
              </a:rPr>
              <a:t> </a:t>
            </a:r>
            <a:r>
              <a:rPr lang="en-US" sz="5400" b="1" spc="-5" dirty="0">
                <a:latin typeface="Times New Roman" panose="02020603050405020304" pitchFamily="18" charset="0"/>
                <a:cs typeface="Times New Roman" panose="02020603050405020304" pitchFamily="18" charset="0"/>
              </a:rPr>
              <a:t>(MVP)</a:t>
            </a:r>
            <a:endParaRPr lang="en-US"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193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134A87D3-5E28-7E99-998E-18851C83D155}"/>
              </a:ext>
            </a:extLst>
          </p:cNvPr>
          <p:cNvSpPr txBox="1"/>
          <p:nvPr/>
        </p:nvSpPr>
        <p:spPr>
          <a:xfrm>
            <a:off x="4191000" y="198009"/>
            <a:ext cx="10287000" cy="1754326"/>
          </a:xfrm>
          <a:prstGeom prst="rect">
            <a:avLst/>
          </a:prstGeom>
          <a:noFill/>
        </p:spPr>
        <p:txBody>
          <a:bodyPr wrap="square">
            <a:spAutoFit/>
          </a:bodyPr>
          <a:lstStyle/>
          <a:p>
            <a:pPr algn="ctr"/>
            <a:r>
              <a:rPr lang="en-US" sz="5400" b="1" spc="-5" dirty="0">
                <a:latin typeface="Times New Roman" panose="02020603050405020304" pitchFamily="18" charset="0"/>
                <a:cs typeface="Times New Roman" panose="02020603050405020304" pitchFamily="18" charset="0"/>
              </a:rPr>
              <a:t>MINIMAL</a:t>
            </a:r>
            <a:r>
              <a:rPr lang="en-US" sz="5400" b="1" spc="-200" dirty="0">
                <a:latin typeface="Times New Roman" panose="02020603050405020304" pitchFamily="18" charset="0"/>
                <a:cs typeface="Times New Roman" panose="02020603050405020304" pitchFamily="18" charset="0"/>
              </a:rPr>
              <a:t> </a:t>
            </a:r>
            <a:r>
              <a:rPr lang="en-US" sz="5400" b="1" spc="-10" dirty="0">
                <a:latin typeface="Times New Roman" panose="02020603050405020304" pitchFamily="18" charset="0"/>
                <a:cs typeface="Times New Roman" panose="02020603050405020304" pitchFamily="18" charset="0"/>
              </a:rPr>
              <a:t>VIAB</a:t>
            </a:r>
            <a:r>
              <a:rPr lang="en-US" sz="5400" b="1" spc="-20" dirty="0">
                <a:latin typeface="Times New Roman" panose="02020603050405020304" pitchFamily="18" charset="0"/>
                <a:cs typeface="Times New Roman" panose="02020603050405020304" pitchFamily="18" charset="0"/>
              </a:rPr>
              <a:t>L</a:t>
            </a:r>
            <a:r>
              <a:rPr lang="en-US" sz="5400" b="1" spc="-5" dirty="0">
                <a:latin typeface="Times New Roman" panose="02020603050405020304" pitchFamily="18" charset="0"/>
                <a:cs typeface="Times New Roman" panose="02020603050405020304" pitchFamily="18" charset="0"/>
              </a:rPr>
              <a:t>E</a:t>
            </a:r>
            <a:r>
              <a:rPr lang="en-US" sz="5400" b="1" spc="10" dirty="0">
                <a:latin typeface="Times New Roman" panose="02020603050405020304" pitchFamily="18" charset="0"/>
                <a:cs typeface="Times New Roman" panose="02020603050405020304" pitchFamily="18" charset="0"/>
              </a:rPr>
              <a:t> </a:t>
            </a:r>
            <a:r>
              <a:rPr lang="en-US" sz="5400" b="1" spc="-5" dirty="0">
                <a:latin typeface="Times New Roman" panose="02020603050405020304" pitchFamily="18" charset="0"/>
                <a:cs typeface="Times New Roman" panose="02020603050405020304" pitchFamily="18" charset="0"/>
              </a:rPr>
              <a:t>PR</a:t>
            </a:r>
            <a:r>
              <a:rPr lang="en-US" sz="5400" b="1" spc="-20" dirty="0">
                <a:latin typeface="Times New Roman" panose="02020603050405020304" pitchFamily="18" charset="0"/>
                <a:cs typeface="Times New Roman" panose="02020603050405020304" pitchFamily="18" charset="0"/>
              </a:rPr>
              <a:t>O</a:t>
            </a:r>
            <a:r>
              <a:rPr lang="en-US" sz="5400" b="1" spc="-10" dirty="0">
                <a:latin typeface="Times New Roman" panose="02020603050405020304" pitchFamily="18" charset="0"/>
                <a:cs typeface="Times New Roman" panose="02020603050405020304" pitchFamily="18" charset="0"/>
              </a:rPr>
              <a:t>DUCT </a:t>
            </a:r>
          </a:p>
          <a:p>
            <a:pPr algn="ctr"/>
            <a:r>
              <a:rPr lang="en-US" sz="5400" b="1" spc="-10" dirty="0">
                <a:latin typeface="Times New Roman" panose="02020603050405020304" pitchFamily="18" charset="0"/>
                <a:cs typeface="Times New Roman" panose="02020603050405020304" pitchFamily="18" charset="0"/>
              </a:rPr>
              <a:t> </a:t>
            </a:r>
            <a:r>
              <a:rPr lang="en-US" sz="5400" b="1" spc="-5" dirty="0">
                <a:latin typeface="Times New Roman" panose="02020603050405020304" pitchFamily="18" charset="0"/>
                <a:cs typeface="Times New Roman" panose="02020603050405020304" pitchFamily="18" charset="0"/>
              </a:rPr>
              <a:t>(MVP)</a:t>
            </a:r>
            <a:endParaRPr lang="en-US" sz="5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65B8EFE-D638-7E21-BA30-39ECAB974761}"/>
              </a:ext>
            </a:extLst>
          </p:cNvPr>
          <p:cNvSpPr txBox="1"/>
          <p:nvPr/>
        </p:nvSpPr>
        <p:spPr>
          <a:xfrm>
            <a:off x="685801" y="2171700"/>
            <a:ext cx="17297400" cy="7848302"/>
          </a:xfrm>
          <a:prstGeom prst="rect">
            <a:avLst/>
          </a:prstGeom>
          <a:noFill/>
        </p:spPr>
        <p:txBody>
          <a:bodyPr wrap="square">
            <a:spAutoFit/>
          </a:bodyPr>
          <a:lstStyle/>
          <a:p>
            <a:pPr algn="just"/>
            <a:r>
              <a:rPr lang="en-US" sz="4400" b="1" i="0" dirty="0">
                <a:solidFill>
                  <a:srgbClr val="0D0D0D"/>
                </a:solidFill>
                <a:effectLst/>
                <a:latin typeface="Times New Roman" panose="02020603050405020304" pitchFamily="18" charset="0"/>
                <a:cs typeface="Times New Roman" panose="02020603050405020304" pitchFamily="18" charset="0"/>
              </a:rPr>
              <a:t>Real-time CCTV Integration </a:t>
            </a:r>
            <a:r>
              <a:rPr lang="en-US" sz="4000" b="1" i="0" dirty="0">
                <a:solidFill>
                  <a:srgbClr val="0D0D0D"/>
                </a:solidFill>
                <a:effectLst/>
                <a:latin typeface="Times New Roman" panose="02020603050405020304" pitchFamily="18" charset="0"/>
                <a:cs typeface="Times New Roman" panose="02020603050405020304" pitchFamily="18" charset="0"/>
              </a:rPr>
              <a:t>- </a:t>
            </a:r>
            <a:r>
              <a:rPr lang="en-US" sz="4000" b="0" i="0" dirty="0">
                <a:solidFill>
                  <a:srgbClr val="0D0D0D"/>
                </a:solidFill>
                <a:effectLst/>
                <a:latin typeface="Times New Roman" panose="02020603050405020304" pitchFamily="18" charset="0"/>
                <a:cs typeface="Times New Roman" panose="02020603050405020304" pitchFamily="18" charset="0"/>
              </a:rPr>
              <a:t>CCTV cameras to monitor customer behavior in the store.</a:t>
            </a:r>
            <a:endParaRPr lang="en-US" sz="4000" b="1" i="0" dirty="0">
              <a:solidFill>
                <a:srgbClr val="0D0D0D"/>
              </a:solidFill>
              <a:effectLst/>
              <a:latin typeface="Times New Roman" panose="02020603050405020304" pitchFamily="18" charset="0"/>
              <a:cs typeface="Times New Roman" panose="02020603050405020304" pitchFamily="18" charset="0"/>
            </a:endParaRPr>
          </a:p>
          <a:p>
            <a:pPr algn="just"/>
            <a:r>
              <a:rPr lang="en-US" sz="4400" b="1" i="0" dirty="0">
                <a:solidFill>
                  <a:srgbClr val="0D0D0D"/>
                </a:solidFill>
                <a:effectLst/>
                <a:latin typeface="Times New Roman" panose="02020603050405020304" pitchFamily="18" charset="0"/>
                <a:cs typeface="Times New Roman" panose="02020603050405020304" pitchFamily="18" charset="0"/>
              </a:rPr>
              <a:t>Machine Learning Model for Theft Detection </a:t>
            </a:r>
            <a:r>
              <a:rPr lang="en-US" sz="4000" b="1" i="0" dirty="0">
                <a:solidFill>
                  <a:srgbClr val="0D0D0D"/>
                </a:solidFill>
                <a:effectLst/>
                <a:latin typeface="Times New Roman" panose="02020603050405020304" pitchFamily="18" charset="0"/>
                <a:cs typeface="Times New Roman" panose="02020603050405020304" pitchFamily="18" charset="0"/>
              </a:rPr>
              <a:t>- </a:t>
            </a:r>
            <a:r>
              <a:rPr lang="en-US" sz="4000" b="0" i="0" dirty="0">
                <a:solidFill>
                  <a:srgbClr val="0D0D0D"/>
                </a:solidFill>
                <a:effectLst/>
                <a:latin typeface="Times New Roman" panose="02020603050405020304" pitchFamily="18" charset="0"/>
                <a:cs typeface="Times New Roman" panose="02020603050405020304" pitchFamily="18" charset="0"/>
              </a:rPr>
              <a:t>Implement a machine learning algorithm trained to recognize basic suspicious behaviors.</a:t>
            </a:r>
            <a:endParaRPr lang="en-US" sz="4000" dirty="0">
              <a:solidFill>
                <a:srgbClr val="0D0D0D"/>
              </a:solidFill>
              <a:latin typeface="Times New Roman" panose="02020603050405020304" pitchFamily="18" charset="0"/>
              <a:cs typeface="Times New Roman" panose="02020603050405020304" pitchFamily="18" charset="0"/>
            </a:endParaRPr>
          </a:p>
          <a:p>
            <a:pPr algn="just"/>
            <a:r>
              <a:rPr lang="en-US" sz="4400" b="1" i="0" dirty="0">
                <a:solidFill>
                  <a:srgbClr val="0D0D0D"/>
                </a:solidFill>
                <a:effectLst/>
                <a:latin typeface="Times New Roman" panose="02020603050405020304" pitchFamily="18" charset="0"/>
                <a:cs typeface="Times New Roman" panose="02020603050405020304" pitchFamily="18" charset="0"/>
              </a:rPr>
              <a:t>Instant Alerts for Security Personnel </a:t>
            </a:r>
            <a:r>
              <a:rPr lang="en-US" sz="4000" b="1" i="0" dirty="0">
                <a:solidFill>
                  <a:srgbClr val="0D0D0D"/>
                </a:solidFill>
                <a:effectLst/>
                <a:latin typeface="Times New Roman" panose="02020603050405020304" pitchFamily="18" charset="0"/>
                <a:cs typeface="Times New Roman" panose="02020603050405020304" pitchFamily="18" charset="0"/>
              </a:rPr>
              <a:t>- </a:t>
            </a:r>
            <a:r>
              <a:rPr lang="en-US" sz="4000" b="0" i="0" dirty="0">
                <a:solidFill>
                  <a:srgbClr val="0D0D0D"/>
                </a:solidFill>
                <a:effectLst/>
                <a:latin typeface="Times New Roman" panose="02020603050405020304" pitchFamily="18" charset="0"/>
                <a:cs typeface="Times New Roman" panose="02020603050405020304" pitchFamily="18" charset="0"/>
              </a:rPr>
              <a:t>Set up a simple alert system to notify store security when potential theft is detected.</a:t>
            </a:r>
            <a:endParaRPr lang="en-US" sz="4000" b="1" i="0" dirty="0">
              <a:solidFill>
                <a:srgbClr val="0D0D0D"/>
              </a:solidFill>
              <a:effectLst/>
              <a:latin typeface="Times New Roman" panose="02020603050405020304" pitchFamily="18" charset="0"/>
              <a:cs typeface="Times New Roman" panose="02020603050405020304" pitchFamily="18" charset="0"/>
            </a:endParaRPr>
          </a:p>
          <a:p>
            <a:pPr algn="just"/>
            <a:r>
              <a:rPr lang="en-US" sz="4400" b="1" i="0" dirty="0">
                <a:solidFill>
                  <a:srgbClr val="0D0D0D"/>
                </a:solidFill>
                <a:effectLst/>
                <a:latin typeface="Times New Roman" panose="02020603050405020304" pitchFamily="18" charset="0"/>
                <a:cs typeface="Times New Roman" panose="02020603050405020304" pitchFamily="18" charset="0"/>
              </a:rPr>
              <a:t>Data Logging for Monitoring </a:t>
            </a:r>
            <a:r>
              <a:rPr lang="en-US" sz="4000" b="1" i="0" dirty="0">
                <a:solidFill>
                  <a:srgbClr val="0D0D0D"/>
                </a:solidFill>
                <a:effectLst/>
                <a:latin typeface="Times New Roman" panose="02020603050405020304" pitchFamily="18" charset="0"/>
                <a:cs typeface="Times New Roman" panose="02020603050405020304" pitchFamily="18" charset="0"/>
              </a:rPr>
              <a:t>- </a:t>
            </a:r>
            <a:r>
              <a:rPr lang="en-US" sz="4000" b="0" i="0" dirty="0">
                <a:solidFill>
                  <a:srgbClr val="0D0D0D"/>
                </a:solidFill>
                <a:effectLst/>
                <a:latin typeface="Times New Roman" panose="02020603050405020304" pitchFamily="18" charset="0"/>
                <a:cs typeface="Times New Roman" panose="02020603050405020304" pitchFamily="18" charset="0"/>
              </a:rPr>
              <a:t>Enable security teams to review footage or logs in case of false positives or to understand detected patterns better.</a:t>
            </a:r>
            <a:endParaRPr lang="en-US" sz="4000" b="1" i="0" dirty="0">
              <a:solidFill>
                <a:srgbClr val="0D0D0D"/>
              </a:solidFill>
              <a:effectLst/>
              <a:latin typeface="Times New Roman" panose="02020603050405020304" pitchFamily="18" charset="0"/>
              <a:cs typeface="Times New Roman" panose="02020603050405020304" pitchFamily="18" charset="0"/>
            </a:endParaRPr>
          </a:p>
          <a:p>
            <a:pPr algn="just"/>
            <a:r>
              <a:rPr lang="en-US" sz="4400" b="1" i="0" dirty="0">
                <a:solidFill>
                  <a:srgbClr val="0D0D0D"/>
                </a:solidFill>
                <a:effectLst/>
                <a:latin typeface="Times New Roman" panose="02020603050405020304" pitchFamily="18" charset="0"/>
                <a:cs typeface="Times New Roman" panose="02020603050405020304" pitchFamily="18" charset="0"/>
              </a:rPr>
              <a:t>User Interface for Security Personnel </a:t>
            </a:r>
            <a:r>
              <a:rPr lang="en-US" sz="4000" b="1" i="0" dirty="0">
                <a:solidFill>
                  <a:srgbClr val="0D0D0D"/>
                </a:solidFill>
                <a:effectLst/>
                <a:latin typeface="Times New Roman" panose="02020603050405020304" pitchFamily="18" charset="0"/>
                <a:cs typeface="Times New Roman" panose="02020603050405020304" pitchFamily="18" charset="0"/>
              </a:rPr>
              <a:t>- </a:t>
            </a:r>
            <a:r>
              <a:rPr lang="en-US" sz="4000" b="0" i="0" dirty="0">
                <a:solidFill>
                  <a:srgbClr val="0D0D0D"/>
                </a:solidFill>
                <a:effectLst/>
                <a:latin typeface="Times New Roman" panose="02020603050405020304" pitchFamily="18" charset="0"/>
                <a:cs typeface="Times New Roman" panose="02020603050405020304" pitchFamily="18" charset="0"/>
              </a:rPr>
              <a:t>The interface should allow security staff to assess the situation quickly. </a:t>
            </a:r>
            <a:endParaRPr lang="en-US" sz="4000" b="1" dirty="0">
              <a:solidFill>
                <a:srgbClr val="0D0D0D"/>
              </a:solidFill>
              <a:latin typeface="Times New Roman" panose="02020603050405020304" pitchFamily="18" charset="0"/>
              <a:cs typeface="Times New Roman" panose="02020603050405020304" pitchFamily="18" charset="0"/>
            </a:endParaRPr>
          </a:p>
          <a:p>
            <a:pPr algn="just"/>
            <a:r>
              <a:rPr lang="en-US" sz="4400" b="1" i="0" dirty="0">
                <a:solidFill>
                  <a:srgbClr val="0D0D0D"/>
                </a:solidFill>
                <a:effectLst/>
                <a:latin typeface="Times New Roman" panose="02020603050405020304" pitchFamily="18" charset="0"/>
                <a:cs typeface="Times New Roman" panose="02020603050405020304" pitchFamily="18" charset="0"/>
              </a:rPr>
              <a:t>Focus on the essentials </a:t>
            </a:r>
            <a:r>
              <a:rPr lang="en-US" sz="4000" b="1" i="0" dirty="0">
                <a:solidFill>
                  <a:srgbClr val="0D0D0D"/>
                </a:solidFill>
                <a:effectLst/>
                <a:latin typeface="Times New Roman" panose="02020603050405020304" pitchFamily="18" charset="0"/>
                <a:cs typeface="Times New Roman" panose="02020603050405020304" pitchFamily="18" charset="0"/>
              </a:rPr>
              <a:t>- </a:t>
            </a:r>
            <a:r>
              <a:rPr lang="en-US" sz="4000" b="0" i="0" dirty="0">
                <a:solidFill>
                  <a:srgbClr val="0D0D0D"/>
                </a:solidFill>
                <a:effectLst/>
                <a:latin typeface="Times New Roman" panose="02020603050405020304" pitchFamily="18" charset="0"/>
                <a:cs typeface="Times New Roman" panose="02020603050405020304" pitchFamily="18" charset="0"/>
              </a:rPr>
              <a:t>Streamline your video workflow with tools to upload, organize, and watch your videos.</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8780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Google Shape;4406;p46">
            <a:extLst>
              <a:ext uri="{FF2B5EF4-FFF2-40B4-BE49-F238E27FC236}">
                <a16:creationId xmlns:a16="http://schemas.microsoft.com/office/drawing/2014/main" id="{7C2AE4E3-5251-6116-EB27-22E736109828}"/>
              </a:ext>
            </a:extLst>
          </p:cNvPr>
          <p:cNvSpPr txBox="1">
            <a:spLocks/>
          </p:cNvSpPr>
          <p:nvPr/>
        </p:nvSpPr>
        <p:spPr>
          <a:xfrm>
            <a:off x="4381279" y="444752"/>
            <a:ext cx="7704000" cy="548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TECHNOLOGIES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EBF9A2C-3F07-09C0-AC56-63FB647A68EC}"/>
              </a:ext>
            </a:extLst>
          </p:cNvPr>
          <p:cNvSpPr txBox="1"/>
          <p:nvPr/>
        </p:nvSpPr>
        <p:spPr>
          <a:xfrm>
            <a:off x="1310257" y="2129150"/>
            <a:ext cx="2232491"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Frontend</a:t>
            </a:r>
          </a:p>
        </p:txBody>
      </p:sp>
      <p:sp>
        <p:nvSpPr>
          <p:cNvPr id="6" name="TextBox 5">
            <a:extLst>
              <a:ext uri="{FF2B5EF4-FFF2-40B4-BE49-F238E27FC236}">
                <a16:creationId xmlns:a16="http://schemas.microsoft.com/office/drawing/2014/main" id="{D3EC057D-5F07-7809-5EBA-EB0F392A54E9}"/>
              </a:ext>
            </a:extLst>
          </p:cNvPr>
          <p:cNvSpPr txBox="1"/>
          <p:nvPr/>
        </p:nvSpPr>
        <p:spPr>
          <a:xfrm>
            <a:off x="5199680" y="2129150"/>
            <a:ext cx="2152812"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Backend</a:t>
            </a:r>
          </a:p>
        </p:txBody>
      </p:sp>
      <p:sp>
        <p:nvSpPr>
          <p:cNvPr id="7" name="TextBox 6">
            <a:extLst>
              <a:ext uri="{FF2B5EF4-FFF2-40B4-BE49-F238E27FC236}">
                <a16:creationId xmlns:a16="http://schemas.microsoft.com/office/drawing/2014/main" id="{D441AA05-891E-E874-47DF-1B2D5FA88D87}"/>
              </a:ext>
            </a:extLst>
          </p:cNvPr>
          <p:cNvSpPr txBox="1"/>
          <p:nvPr/>
        </p:nvSpPr>
        <p:spPr>
          <a:xfrm>
            <a:off x="8306303" y="2097605"/>
            <a:ext cx="2236126" cy="707886"/>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p>
        </p:txBody>
      </p:sp>
      <p:sp>
        <p:nvSpPr>
          <p:cNvPr id="8" name="TextBox 7">
            <a:extLst>
              <a:ext uri="{FF2B5EF4-FFF2-40B4-BE49-F238E27FC236}">
                <a16:creationId xmlns:a16="http://schemas.microsoft.com/office/drawing/2014/main" id="{6F8648D8-C028-C8F7-039F-CF843D707476}"/>
              </a:ext>
            </a:extLst>
          </p:cNvPr>
          <p:cNvSpPr txBox="1"/>
          <p:nvPr/>
        </p:nvSpPr>
        <p:spPr>
          <a:xfrm>
            <a:off x="14223451" y="2093812"/>
            <a:ext cx="3899734"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Communication</a:t>
            </a:r>
          </a:p>
        </p:txBody>
      </p:sp>
      <p:pic>
        <p:nvPicPr>
          <p:cNvPr id="9" name="Picture 8">
            <a:extLst>
              <a:ext uri="{FF2B5EF4-FFF2-40B4-BE49-F238E27FC236}">
                <a16:creationId xmlns:a16="http://schemas.microsoft.com/office/drawing/2014/main" id="{03D1C1EB-8DFB-1575-E586-32F09DAEB15D}"/>
              </a:ext>
            </a:extLst>
          </p:cNvPr>
          <p:cNvPicPr>
            <a:picLocks noChangeAspect="1"/>
          </p:cNvPicPr>
          <p:nvPr/>
        </p:nvPicPr>
        <p:blipFill>
          <a:blip r:embed="rId3"/>
          <a:stretch>
            <a:fillRect/>
          </a:stretch>
        </p:blipFill>
        <p:spPr>
          <a:xfrm>
            <a:off x="1310257" y="3215916"/>
            <a:ext cx="2575943" cy="1992376"/>
          </a:xfrm>
          <a:prstGeom prst="rect">
            <a:avLst/>
          </a:prstGeom>
        </p:spPr>
      </p:pic>
      <p:pic>
        <p:nvPicPr>
          <p:cNvPr id="10" name="Picture 9">
            <a:extLst>
              <a:ext uri="{FF2B5EF4-FFF2-40B4-BE49-F238E27FC236}">
                <a16:creationId xmlns:a16="http://schemas.microsoft.com/office/drawing/2014/main" id="{E0B4DFDE-DECB-B101-8370-68558178D4FE}"/>
              </a:ext>
            </a:extLst>
          </p:cNvPr>
          <p:cNvPicPr>
            <a:picLocks noChangeAspect="1"/>
          </p:cNvPicPr>
          <p:nvPr/>
        </p:nvPicPr>
        <p:blipFill>
          <a:blip r:embed="rId4"/>
          <a:stretch>
            <a:fillRect/>
          </a:stretch>
        </p:blipFill>
        <p:spPr>
          <a:xfrm>
            <a:off x="8004566" y="3285984"/>
            <a:ext cx="3140845" cy="2411646"/>
          </a:xfrm>
          <a:prstGeom prst="rect">
            <a:avLst/>
          </a:prstGeom>
        </p:spPr>
      </p:pic>
      <p:pic>
        <p:nvPicPr>
          <p:cNvPr id="11" name="Picture 10">
            <a:extLst>
              <a:ext uri="{FF2B5EF4-FFF2-40B4-BE49-F238E27FC236}">
                <a16:creationId xmlns:a16="http://schemas.microsoft.com/office/drawing/2014/main" id="{6FF129D4-986A-16BB-C074-D7ADF92176CD}"/>
              </a:ext>
            </a:extLst>
          </p:cNvPr>
          <p:cNvPicPr>
            <a:picLocks noChangeAspect="1"/>
          </p:cNvPicPr>
          <p:nvPr/>
        </p:nvPicPr>
        <p:blipFill>
          <a:blip r:embed="rId5"/>
          <a:stretch>
            <a:fillRect/>
          </a:stretch>
        </p:blipFill>
        <p:spPr>
          <a:xfrm>
            <a:off x="8438682" y="6848415"/>
            <a:ext cx="2828344" cy="2714685"/>
          </a:xfrm>
          <a:prstGeom prst="rect">
            <a:avLst/>
          </a:prstGeom>
        </p:spPr>
      </p:pic>
      <p:pic>
        <p:nvPicPr>
          <p:cNvPr id="12" name="Picture 11">
            <a:extLst>
              <a:ext uri="{FF2B5EF4-FFF2-40B4-BE49-F238E27FC236}">
                <a16:creationId xmlns:a16="http://schemas.microsoft.com/office/drawing/2014/main" id="{3ADC87F0-3905-E877-DE0E-1BC2169ECC81}"/>
              </a:ext>
            </a:extLst>
          </p:cNvPr>
          <p:cNvPicPr>
            <a:picLocks noChangeAspect="1"/>
          </p:cNvPicPr>
          <p:nvPr/>
        </p:nvPicPr>
        <p:blipFill>
          <a:blip r:embed="rId6"/>
          <a:stretch>
            <a:fillRect/>
          </a:stretch>
        </p:blipFill>
        <p:spPr>
          <a:xfrm>
            <a:off x="15158380" y="3441902"/>
            <a:ext cx="2699232" cy="2411646"/>
          </a:xfrm>
          <a:prstGeom prst="rect">
            <a:avLst/>
          </a:prstGeom>
        </p:spPr>
      </p:pic>
      <p:pic>
        <p:nvPicPr>
          <p:cNvPr id="13" name="Picture 12">
            <a:extLst>
              <a:ext uri="{FF2B5EF4-FFF2-40B4-BE49-F238E27FC236}">
                <a16:creationId xmlns:a16="http://schemas.microsoft.com/office/drawing/2014/main" id="{5A18AC48-042F-F3A9-BFAD-2FF7B846709B}"/>
              </a:ext>
            </a:extLst>
          </p:cNvPr>
          <p:cNvPicPr>
            <a:picLocks noChangeAspect="1"/>
          </p:cNvPicPr>
          <p:nvPr/>
        </p:nvPicPr>
        <p:blipFill>
          <a:blip r:embed="rId7"/>
          <a:stretch>
            <a:fillRect/>
          </a:stretch>
        </p:blipFill>
        <p:spPr>
          <a:xfrm>
            <a:off x="15478392" y="6848415"/>
            <a:ext cx="2598852" cy="2221449"/>
          </a:xfrm>
          <a:prstGeom prst="rect">
            <a:avLst/>
          </a:prstGeom>
        </p:spPr>
      </p:pic>
      <p:pic>
        <p:nvPicPr>
          <p:cNvPr id="14" name="Picture 13">
            <a:extLst>
              <a:ext uri="{FF2B5EF4-FFF2-40B4-BE49-F238E27FC236}">
                <a16:creationId xmlns:a16="http://schemas.microsoft.com/office/drawing/2014/main" id="{EA2BF1B4-A2D7-EA5A-74D4-F6A98935CE18}"/>
              </a:ext>
            </a:extLst>
          </p:cNvPr>
          <p:cNvPicPr>
            <a:picLocks noChangeAspect="1"/>
          </p:cNvPicPr>
          <p:nvPr/>
        </p:nvPicPr>
        <p:blipFill>
          <a:blip r:embed="rId8"/>
          <a:stretch>
            <a:fillRect/>
          </a:stretch>
        </p:blipFill>
        <p:spPr>
          <a:xfrm>
            <a:off x="5010301" y="3285983"/>
            <a:ext cx="2972646" cy="2411647"/>
          </a:xfrm>
          <a:prstGeom prst="rect">
            <a:avLst/>
          </a:prstGeom>
        </p:spPr>
      </p:pic>
      <p:pic>
        <p:nvPicPr>
          <p:cNvPr id="15" name="Picture 14">
            <a:extLst>
              <a:ext uri="{FF2B5EF4-FFF2-40B4-BE49-F238E27FC236}">
                <a16:creationId xmlns:a16="http://schemas.microsoft.com/office/drawing/2014/main" id="{458C100D-F51D-E722-9156-7DFD353053E5}"/>
              </a:ext>
            </a:extLst>
          </p:cNvPr>
          <p:cNvPicPr>
            <a:picLocks noChangeAspect="1"/>
          </p:cNvPicPr>
          <p:nvPr/>
        </p:nvPicPr>
        <p:blipFill>
          <a:blip r:embed="rId9"/>
          <a:stretch>
            <a:fillRect/>
          </a:stretch>
        </p:blipFill>
        <p:spPr>
          <a:xfrm>
            <a:off x="4674995" y="6852303"/>
            <a:ext cx="3248793" cy="2376745"/>
          </a:xfrm>
          <a:prstGeom prst="rect">
            <a:avLst/>
          </a:prstGeom>
        </p:spPr>
      </p:pic>
      <p:pic>
        <p:nvPicPr>
          <p:cNvPr id="16" name="Picture 15">
            <a:extLst>
              <a:ext uri="{FF2B5EF4-FFF2-40B4-BE49-F238E27FC236}">
                <a16:creationId xmlns:a16="http://schemas.microsoft.com/office/drawing/2014/main" id="{B5ACE902-A938-EB4D-6FE1-1E0D4075B090}"/>
              </a:ext>
            </a:extLst>
          </p:cNvPr>
          <p:cNvPicPr>
            <a:picLocks noChangeAspect="1"/>
          </p:cNvPicPr>
          <p:nvPr/>
        </p:nvPicPr>
        <p:blipFill>
          <a:blip r:embed="rId10"/>
          <a:stretch>
            <a:fillRect/>
          </a:stretch>
        </p:blipFill>
        <p:spPr>
          <a:xfrm>
            <a:off x="1255803" y="5776322"/>
            <a:ext cx="2630398" cy="1802379"/>
          </a:xfrm>
          <a:prstGeom prst="rect">
            <a:avLst/>
          </a:prstGeom>
        </p:spPr>
      </p:pic>
      <p:pic>
        <p:nvPicPr>
          <p:cNvPr id="17" name="Picture 16">
            <a:extLst>
              <a:ext uri="{FF2B5EF4-FFF2-40B4-BE49-F238E27FC236}">
                <a16:creationId xmlns:a16="http://schemas.microsoft.com/office/drawing/2014/main" id="{DAA17638-5B1A-4BCA-89DA-F5814B133682}"/>
              </a:ext>
            </a:extLst>
          </p:cNvPr>
          <p:cNvPicPr>
            <a:picLocks noChangeAspect="1"/>
          </p:cNvPicPr>
          <p:nvPr/>
        </p:nvPicPr>
        <p:blipFill>
          <a:blip r:embed="rId11"/>
          <a:stretch>
            <a:fillRect/>
          </a:stretch>
        </p:blipFill>
        <p:spPr>
          <a:xfrm>
            <a:off x="1255802" y="8116483"/>
            <a:ext cx="2630398" cy="2167586"/>
          </a:xfrm>
          <a:prstGeom prst="rect">
            <a:avLst/>
          </a:prstGeom>
        </p:spPr>
      </p:pic>
      <p:pic>
        <p:nvPicPr>
          <p:cNvPr id="18" name="Picture 17">
            <a:extLst>
              <a:ext uri="{FF2B5EF4-FFF2-40B4-BE49-F238E27FC236}">
                <a16:creationId xmlns:a16="http://schemas.microsoft.com/office/drawing/2014/main" id="{697BD777-BBD0-8D4F-8B90-CD83928A76AD}"/>
              </a:ext>
            </a:extLst>
          </p:cNvPr>
          <p:cNvPicPr>
            <a:picLocks noChangeAspect="1"/>
          </p:cNvPicPr>
          <p:nvPr/>
        </p:nvPicPr>
        <p:blipFill>
          <a:blip r:embed="rId12"/>
          <a:stretch>
            <a:fillRect/>
          </a:stretch>
        </p:blipFill>
        <p:spPr>
          <a:xfrm>
            <a:off x="11538915" y="3544479"/>
            <a:ext cx="3140845" cy="2411647"/>
          </a:xfrm>
          <a:prstGeom prst="rect">
            <a:avLst/>
          </a:prstGeom>
        </p:spPr>
      </p:pic>
      <p:sp>
        <p:nvSpPr>
          <p:cNvPr id="19" name="TextBox 18">
            <a:extLst>
              <a:ext uri="{FF2B5EF4-FFF2-40B4-BE49-F238E27FC236}">
                <a16:creationId xmlns:a16="http://schemas.microsoft.com/office/drawing/2014/main" id="{7A235158-9FBE-1903-59F1-BFD7D925846D}"/>
              </a:ext>
            </a:extLst>
          </p:cNvPr>
          <p:cNvSpPr txBox="1"/>
          <p:nvPr/>
        </p:nvSpPr>
        <p:spPr>
          <a:xfrm>
            <a:off x="11082606" y="1502910"/>
            <a:ext cx="3140845" cy="1938992"/>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IDE &amp; Additional Tools</a:t>
            </a:r>
          </a:p>
        </p:txBody>
      </p:sp>
      <p:pic>
        <p:nvPicPr>
          <p:cNvPr id="20" name="Picture 19">
            <a:extLst>
              <a:ext uri="{FF2B5EF4-FFF2-40B4-BE49-F238E27FC236}">
                <a16:creationId xmlns:a16="http://schemas.microsoft.com/office/drawing/2014/main" id="{2275D679-FCE9-F269-2FBE-3ADBAAA02625}"/>
              </a:ext>
            </a:extLst>
          </p:cNvPr>
          <p:cNvPicPr>
            <a:picLocks noChangeAspect="1"/>
          </p:cNvPicPr>
          <p:nvPr/>
        </p:nvPicPr>
        <p:blipFill>
          <a:blip r:embed="rId13"/>
          <a:stretch>
            <a:fillRect/>
          </a:stretch>
        </p:blipFill>
        <p:spPr>
          <a:xfrm>
            <a:off x="12059160" y="6910659"/>
            <a:ext cx="2828344" cy="2411647"/>
          </a:xfrm>
          <a:prstGeom prst="rect">
            <a:avLst/>
          </a:prstGeom>
        </p:spPr>
      </p:pic>
    </p:spTree>
    <p:extLst>
      <p:ext uri="{BB962C8B-B14F-4D97-AF65-F5344CB8AC3E}">
        <p14:creationId xmlns:p14="http://schemas.microsoft.com/office/powerpoint/2010/main" val="142671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ircle(in)">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ircle(in)">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ircle(in)">
                                      <p:cBhvr>
                                        <p:cTn id="40" dur="20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in)">
                                      <p:cBhvr>
                                        <p:cTn id="45" dur="20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circle(in)">
                                      <p:cBhvr>
                                        <p:cTn id="56" dur="20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circle(in)">
                                      <p:cBhvr>
                                        <p:cTn id="61" dur="20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 calcmode="lin" valueType="num">
                                      <p:cBhvr additive="base">
                                        <p:cTn id="6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circle(in)">
                                      <p:cBhvr>
                                        <p:cTn id="72" dur="20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circle(in)">
                                      <p:cBhvr>
                                        <p:cTn id="77" dur="20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 calcmode="lin" valueType="num">
                                      <p:cBhvr additive="base">
                                        <p:cTn id="82" dur="500" fill="hold"/>
                                        <p:tgtEl>
                                          <p:spTgt spid="8"/>
                                        </p:tgtEl>
                                        <p:attrNameLst>
                                          <p:attrName>ppt_x</p:attrName>
                                        </p:attrNameLst>
                                      </p:cBhvr>
                                      <p:tavLst>
                                        <p:tav tm="0">
                                          <p:val>
                                            <p:strVal val="#ppt_x"/>
                                          </p:val>
                                        </p:tav>
                                        <p:tav tm="100000">
                                          <p:val>
                                            <p:strVal val="#ppt_x"/>
                                          </p:val>
                                        </p:tav>
                                      </p:tavLst>
                                    </p:anim>
                                    <p:anim calcmode="lin" valueType="num">
                                      <p:cBhvr additive="base">
                                        <p:cTn id="8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circle(in)">
                                      <p:cBhvr>
                                        <p:cTn id="88" dur="2000"/>
                                        <p:tgtEl>
                                          <p:spTgt spid="12"/>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circle(in)">
                                      <p:cBhvr>
                                        <p:cTn id="9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obot Wallpapers (56 images) - WallpaperCat">
            <a:extLst>
              <a:ext uri="{FF2B5EF4-FFF2-40B4-BE49-F238E27FC236}">
                <a16:creationId xmlns:a16="http://schemas.microsoft.com/office/drawing/2014/main" id="{6B786E12-E32C-15EF-E389-3BA9F17E3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8182" b="9091"/>
          <a:stretch/>
        </p:blipFill>
        <p:spPr bwMode="auto">
          <a:xfrm>
            <a:off x="5285232" y="10"/>
            <a:ext cx="13002768" cy="10286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4008809" cy="10287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9362C59-2C04-1BFB-5D0D-5F8A984F7C73}"/>
              </a:ext>
            </a:extLst>
          </p:cNvPr>
          <p:cNvSpPr txBox="1"/>
          <p:nvPr/>
        </p:nvSpPr>
        <p:spPr>
          <a:xfrm>
            <a:off x="716971" y="1683544"/>
            <a:ext cx="6035040" cy="4806201"/>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7200" b="1" kern="1200" spc="-10" dirty="0">
                <a:solidFill>
                  <a:schemeClr val="bg1"/>
                </a:solidFill>
                <a:latin typeface="+mj-lt"/>
                <a:ea typeface="+mj-ea"/>
                <a:cs typeface="+mj-cs"/>
              </a:rPr>
              <a:t>ARCHITECTURE</a:t>
            </a:r>
            <a:r>
              <a:rPr lang="en-US" sz="7200" b="1" kern="1200" spc="10" dirty="0">
                <a:solidFill>
                  <a:schemeClr val="bg1"/>
                </a:solidFill>
                <a:latin typeface="+mj-lt"/>
                <a:ea typeface="+mj-ea"/>
                <a:cs typeface="+mj-cs"/>
              </a:rPr>
              <a:t> </a:t>
            </a:r>
            <a:r>
              <a:rPr lang="en-US" sz="7200" b="1" kern="1200" spc="-10" dirty="0">
                <a:solidFill>
                  <a:schemeClr val="bg1"/>
                </a:solidFill>
                <a:latin typeface="+mj-lt"/>
                <a:ea typeface="+mj-ea"/>
                <a:cs typeface="+mj-cs"/>
              </a:rPr>
              <a:t>DIAGRAM</a:t>
            </a:r>
            <a:endParaRPr lang="en-US" sz="7200" b="1" kern="1200" dirty="0">
              <a:solidFill>
                <a:schemeClr val="bg1"/>
              </a:solidFill>
              <a:latin typeface="+mj-lt"/>
              <a:ea typeface="+mj-ea"/>
              <a:cs typeface="+mj-cs"/>
            </a:endParaRP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9882" y="520187"/>
            <a:ext cx="219456"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3" y="6820380"/>
            <a:ext cx="5966460" cy="2743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A dog wearing sunglasses and a suit&#10;&#10;Description automatically generated">
            <a:extLst>
              <a:ext uri="{FF2B5EF4-FFF2-40B4-BE49-F238E27FC236}">
                <a16:creationId xmlns:a16="http://schemas.microsoft.com/office/drawing/2014/main" id="{55EB68EB-02E6-1838-D0A2-FBF8B3D69B91}"/>
              </a:ext>
            </a:extLst>
          </p:cNvPr>
          <p:cNvPicPr>
            <a:picLocks noChangeAspect="1"/>
          </p:cNvPicPr>
          <p:nvPr/>
        </p:nvPicPr>
        <p:blipFill>
          <a:blip r:embed="rId4"/>
          <a:stretch>
            <a:fillRect/>
          </a:stretch>
        </p:blipFill>
        <p:spPr>
          <a:xfrm>
            <a:off x="16647455" y="-13631"/>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66093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7B1829-6E4F-2EC2-2993-51000E34D01D}"/>
              </a:ext>
            </a:extLst>
          </p:cNvPr>
          <p:cNvSpPr txBox="1"/>
          <p:nvPr/>
        </p:nvSpPr>
        <p:spPr>
          <a:xfrm>
            <a:off x="3279192" y="540645"/>
            <a:ext cx="11729616" cy="769441"/>
          </a:xfrm>
          <a:prstGeom prst="rect">
            <a:avLst/>
          </a:prstGeom>
          <a:noFill/>
        </p:spPr>
        <p:txBody>
          <a:bodyPr wrap="square">
            <a:spAutoFit/>
          </a:bodyPr>
          <a:lstStyle/>
          <a:p>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CONCEPTUAL</a:t>
            </a:r>
            <a:r>
              <a:rPr lang="en-US" sz="4400" b="1" spc="-2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a:t>
            </a:r>
            <a:r>
              <a:rPr lang="en-US" sz="4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0F4F56-1FA4-0F36-38F9-8225B223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899"/>
            <a:ext cx="17221200" cy="8260455"/>
          </a:xfrm>
          <a:prstGeom prst="rect">
            <a:avLst/>
          </a:prstGeom>
          <a:ln>
            <a:noFill/>
          </a:ln>
          <a:effectLst>
            <a:softEdge rad="112500"/>
          </a:effectLst>
        </p:spPr>
      </p:pic>
      <p:pic>
        <p:nvPicPr>
          <p:cNvPr id="7" name="Picture 6">
            <a:extLst>
              <a:ext uri="{FF2B5EF4-FFF2-40B4-BE49-F238E27FC236}">
                <a16:creationId xmlns:a16="http://schemas.microsoft.com/office/drawing/2014/main" id="{B5B29974-9A5F-8F50-8DAB-0902884862C3}"/>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49040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Everything you need to know about shoplifting laws (about being a Robin  Hood) - Green Prophet">
            <a:extLst>
              <a:ext uri="{FF2B5EF4-FFF2-40B4-BE49-F238E27FC236}">
                <a16:creationId xmlns:a16="http://schemas.microsoft.com/office/drawing/2014/main" id="{4936097E-6744-9D30-85B9-27A23E709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374" b="13998"/>
          <a:stretch/>
        </p:blipFill>
        <p:spPr bwMode="auto">
          <a:xfrm>
            <a:off x="20" y="1923"/>
            <a:ext cx="18287980" cy="102850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0B55C3-E5E3-2F23-4308-8FBA77BA8791}"/>
              </a:ext>
            </a:extLst>
          </p:cNvPr>
          <p:cNvPicPr>
            <a:picLocks noChangeAspect="1"/>
          </p:cNvPicPr>
          <p:nvPr/>
        </p:nvPicPr>
        <p:blipFill>
          <a:blip r:embed="rId3"/>
          <a:stretch>
            <a:fillRect/>
          </a:stretch>
        </p:blipFill>
        <p:spPr>
          <a:xfrm>
            <a:off x="6858000" y="5172075"/>
            <a:ext cx="7010400" cy="51130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1110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7B1829-6E4F-2EC2-2993-51000E34D01D}"/>
              </a:ext>
            </a:extLst>
          </p:cNvPr>
          <p:cNvSpPr txBox="1"/>
          <p:nvPr/>
        </p:nvSpPr>
        <p:spPr>
          <a:xfrm>
            <a:off x="3733800" y="475008"/>
            <a:ext cx="11729616" cy="769441"/>
          </a:xfrm>
          <a:prstGeom prst="rect">
            <a:avLst/>
          </a:prstGeom>
          <a:noFill/>
        </p:spPr>
        <p:txBody>
          <a:bodyPr wrap="square">
            <a:spAutoFit/>
          </a:bodyPr>
          <a:lstStyle/>
          <a:p>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EC477AB-AFAE-5DAF-4022-9614A96F80B0}"/>
              </a:ext>
            </a:extLst>
          </p:cNvPr>
          <p:cNvPicPr>
            <a:picLocks noChangeAspect="1"/>
          </p:cNvPicPr>
          <p:nvPr/>
        </p:nvPicPr>
        <p:blipFill>
          <a:blip r:embed="rId2"/>
          <a:stretch>
            <a:fillRect/>
          </a:stretch>
        </p:blipFill>
        <p:spPr>
          <a:xfrm>
            <a:off x="533054" y="1573260"/>
            <a:ext cx="17069146" cy="8447039"/>
          </a:xfrm>
          <a:prstGeom prst="rect">
            <a:avLst/>
          </a:prstGeom>
          <a:ln>
            <a:noFill/>
          </a:ln>
          <a:effectLst>
            <a:softEdge rad="112500"/>
          </a:effectLst>
        </p:spPr>
      </p:pic>
      <p:pic>
        <p:nvPicPr>
          <p:cNvPr id="6" name="Picture 5">
            <a:extLst>
              <a:ext uri="{FF2B5EF4-FFF2-40B4-BE49-F238E27FC236}">
                <a16:creationId xmlns:a16="http://schemas.microsoft.com/office/drawing/2014/main" id="{912E12F5-D42E-F3C9-265A-75120E958058}"/>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12602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AF9BB6-477B-F1F8-A470-027EA17FB46E}"/>
              </a:ext>
            </a:extLst>
          </p:cNvPr>
          <p:cNvSpPr txBox="1">
            <a:spLocks/>
          </p:cNvSpPr>
          <p:nvPr/>
        </p:nvSpPr>
        <p:spPr>
          <a:xfrm>
            <a:off x="2743200" y="214768"/>
            <a:ext cx="13716000" cy="1143000"/>
          </a:xfrm>
          <a:prstGeom prst="rect">
            <a:avLst/>
          </a:prstGeom>
        </p:spPr>
        <p:txBody>
          <a:bodyPr>
            <a:noAutofit/>
          </a:bodyPr>
          <a:lstStyle>
            <a:lvl1pPr>
              <a:defRPr>
                <a:latin typeface="+mj-lt"/>
                <a:ea typeface="+mj-ea"/>
                <a:cs typeface="+mj-cs"/>
              </a:defRPr>
            </a:lvl1pPr>
          </a:lstStyle>
          <a:p>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SURVEILLANCE SYSTEM ARCHITECTURE</a:t>
            </a:r>
            <a:endPar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9E54BD2-A7C1-C0AE-D2A8-FA376F7FABBB}"/>
              </a:ext>
            </a:extLst>
          </p:cNvPr>
          <p:cNvPicPr>
            <a:picLocks noChangeAspect="1"/>
          </p:cNvPicPr>
          <p:nvPr/>
        </p:nvPicPr>
        <p:blipFill>
          <a:blip r:embed="rId2"/>
          <a:stretch>
            <a:fillRect/>
          </a:stretch>
        </p:blipFill>
        <p:spPr>
          <a:xfrm>
            <a:off x="609600" y="1694806"/>
            <a:ext cx="17221200" cy="8377426"/>
          </a:xfrm>
          <a:prstGeom prst="rect">
            <a:avLst/>
          </a:prstGeom>
        </p:spPr>
      </p:pic>
      <p:pic>
        <p:nvPicPr>
          <p:cNvPr id="11" name="Picture 10">
            <a:extLst>
              <a:ext uri="{FF2B5EF4-FFF2-40B4-BE49-F238E27FC236}">
                <a16:creationId xmlns:a16="http://schemas.microsoft.com/office/drawing/2014/main" id="{60BBA51B-5FA3-A39B-E6B1-8EE59F745E7C}"/>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895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CB0F5ECA-1F86-2FB7-DF94-1C30EFED144A}"/>
              </a:ext>
            </a:extLst>
          </p:cNvPr>
          <p:cNvSpPr txBox="1"/>
          <p:nvPr/>
        </p:nvSpPr>
        <p:spPr>
          <a:xfrm>
            <a:off x="6324600" y="398064"/>
            <a:ext cx="5257800" cy="1015663"/>
          </a:xfrm>
          <a:prstGeom prst="rect">
            <a:avLst/>
          </a:prstGeom>
          <a:noFill/>
        </p:spPr>
        <p:txBody>
          <a:bodyPr wrap="square">
            <a:spAutoFit/>
          </a:bodyPr>
          <a:lstStyle/>
          <a:p>
            <a:r>
              <a:rPr lang="en-US" sz="60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SCHEDULE</a:t>
            </a:r>
            <a:endParaRPr lang="en-US" sz="6000" dirty="0"/>
          </a:p>
        </p:txBody>
      </p:sp>
      <p:pic>
        <p:nvPicPr>
          <p:cNvPr id="8" name="Picture 7" descr="A diagram of scrum&#10;&#10;Description automatically generated">
            <a:extLst>
              <a:ext uri="{FF2B5EF4-FFF2-40B4-BE49-F238E27FC236}">
                <a16:creationId xmlns:a16="http://schemas.microsoft.com/office/drawing/2014/main" id="{70A5EB0F-6C51-809A-C45F-EB310D1CF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1" y="1628221"/>
            <a:ext cx="16459200" cy="8260714"/>
          </a:xfrm>
          <a:prstGeom prst="rect">
            <a:avLst/>
          </a:prstGeom>
        </p:spPr>
      </p:pic>
    </p:spTree>
    <p:extLst>
      <p:ext uri="{BB962C8B-B14F-4D97-AF65-F5344CB8AC3E}">
        <p14:creationId xmlns:p14="http://schemas.microsoft.com/office/powerpoint/2010/main" val="974549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EFFB89E0-ADB1-5994-0244-A3AB4510D616}"/>
              </a:ext>
            </a:extLst>
          </p:cNvPr>
          <p:cNvSpPr txBox="1"/>
          <p:nvPr/>
        </p:nvSpPr>
        <p:spPr>
          <a:xfrm>
            <a:off x="220098" y="505786"/>
            <a:ext cx="7206471" cy="707886"/>
          </a:xfrm>
          <a:prstGeom prst="rect">
            <a:avLst/>
          </a:prstGeom>
          <a:noFill/>
        </p:spPr>
        <p:txBody>
          <a:bodyPr wrap="square">
            <a:spAutoFit/>
          </a:bodyPr>
          <a:lstStyle/>
          <a:p>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RECAP SPRINT</a:t>
            </a:r>
            <a:r>
              <a:rPr lang="en-US" sz="40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BACKLOG</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A7F0B99A-D06E-86F2-B7F1-7AC53F926396}"/>
              </a:ext>
            </a:extLst>
          </p:cNvPr>
          <p:cNvGraphicFramePr>
            <a:graphicFrameLocks noGrp="1"/>
          </p:cNvGraphicFramePr>
          <p:nvPr>
            <p:extLst>
              <p:ext uri="{D42A27DB-BD31-4B8C-83A1-F6EECF244321}">
                <p14:modId xmlns:p14="http://schemas.microsoft.com/office/powerpoint/2010/main" val="1010482169"/>
              </p:ext>
            </p:extLst>
          </p:nvPr>
        </p:nvGraphicFramePr>
        <p:xfrm>
          <a:off x="220098" y="1866901"/>
          <a:ext cx="17610703" cy="8133097"/>
        </p:xfrm>
        <a:graphic>
          <a:graphicData uri="http://schemas.openxmlformats.org/drawingml/2006/table">
            <a:tbl>
              <a:tblPr firstRow="1" bandRow="1">
                <a:tableStyleId>{2D5ABB26-0587-4C30-8999-92F81FD0307C}</a:tableStyleId>
              </a:tblPr>
              <a:tblGrid>
                <a:gridCol w="1962033">
                  <a:extLst>
                    <a:ext uri="{9D8B030D-6E8A-4147-A177-3AD203B41FA5}">
                      <a16:colId xmlns:a16="http://schemas.microsoft.com/office/drawing/2014/main" val="4124920518"/>
                    </a:ext>
                  </a:extLst>
                </a:gridCol>
                <a:gridCol w="1707127">
                  <a:extLst>
                    <a:ext uri="{9D8B030D-6E8A-4147-A177-3AD203B41FA5}">
                      <a16:colId xmlns:a16="http://schemas.microsoft.com/office/drawing/2014/main" val="545723346"/>
                    </a:ext>
                  </a:extLst>
                </a:gridCol>
                <a:gridCol w="10347131">
                  <a:extLst>
                    <a:ext uri="{9D8B030D-6E8A-4147-A177-3AD203B41FA5}">
                      <a16:colId xmlns:a16="http://schemas.microsoft.com/office/drawing/2014/main" val="1959127327"/>
                    </a:ext>
                  </a:extLst>
                </a:gridCol>
                <a:gridCol w="1624178">
                  <a:extLst>
                    <a:ext uri="{9D8B030D-6E8A-4147-A177-3AD203B41FA5}">
                      <a16:colId xmlns:a16="http://schemas.microsoft.com/office/drawing/2014/main" val="2171643296"/>
                    </a:ext>
                  </a:extLst>
                </a:gridCol>
                <a:gridCol w="1970234">
                  <a:extLst>
                    <a:ext uri="{9D8B030D-6E8A-4147-A177-3AD203B41FA5}">
                      <a16:colId xmlns:a16="http://schemas.microsoft.com/office/drawing/2014/main" val="2428211740"/>
                    </a:ext>
                  </a:extLst>
                </a:gridCol>
              </a:tblGrid>
              <a:tr h="1629698">
                <a:tc>
                  <a:txBody>
                    <a:bodyPr/>
                    <a:lstStyle/>
                    <a:p>
                      <a:pPr marL="260985" algn="ctr">
                        <a:lnSpc>
                          <a:spcPts val="2335"/>
                        </a:lnSpc>
                      </a:pPr>
                      <a:endParaRPr lang="en-US" sz="3600" b="1" spc="-5" dirty="0">
                        <a:latin typeface="Times New Roman"/>
                        <a:cs typeface="Times New Roman"/>
                      </a:endParaRPr>
                    </a:p>
                    <a:p>
                      <a:pPr marL="260985" algn="ctr">
                        <a:lnSpc>
                          <a:spcPts val="2335"/>
                        </a:lnSpc>
                      </a:pPr>
                      <a:r>
                        <a:rPr sz="3600" b="1" spc="-5" dirty="0">
                          <a:latin typeface="Times New Roman"/>
                          <a:cs typeface="Times New Roman"/>
                        </a:rPr>
                        <a:t>User</a:t>
                      </a:r>
                      <a:endParaRPr sz="3600" dirty="0">
                        <a:latin typeface="Times New Roman"/>
                        <a:cs typeface="Times New Roman"/>
                      </a:endParaRPr>
                    </a:p>
                    <a:p>
                      <a:pPr marL="268605" marR="106680" indent="-155575" algn="ctr">
                        <a:lnSpc>
                          <a:spcPct val="107000"/>
                        </a:lnSpc>
                      </a:pPr>
                      <a:r>
                        <a:rPr sz="3600" b="1" spc="-5" dirty="0">
                          <a:latin typeface="Times New Roman"/>
                          <a:cs typeface="Times New Roman"/>
                        </a:rPr>
                        <a:t>S</a:t>
                      </a:r>
                      <a:r>
                        <a:rPr sz="3600" b="1" dirty="0">
                          <a:latin typeface="Times New Roman"/>
                          <a:cs typeface="Times New Roman"/>
                        </a:rPr>
                        <a:t>tory  ID</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ts val="2250"/>
                        </a:lnSpc>
                      </a:pPr>
                      <a:endParaRPr lang="en-US" sz="3600" b="1" spc="-5" dirty="0">
                        <a:latin typeface="Times New Roman"/>
                        <a:cs typeface="Times New Roman"/>
                      </a:endParaRPr>
                    </a:p>
                    <a:p>
                      <a:pPr algn="ctr">
                        <a:lnSpc>
                          <a:spcPts val="2250"/>
                        </a:lnSpc>
                      </a:pPr>
                      <a:r>
                        <a:rPr sz="3600" b="1" spc="-5" dirty="0">
                          <a:latin typeface="Times New Roman"/>
                          <a:cs typeface="Times New Roman"/>
                        </a:rPr>
                        <a:t>Issue</a:t>
                      </a:r>
                      <a:r>
                        <a:rPr sz="3600" b="1" spc="-95" dirty="0">
                          <a:latin typeface="Times New Roman"/>
                          <a:cs typeface="Times New Roman"/>
                        </a:rPr>
                        <a:t> </a:t>
                      </a:r>
                      <a:endParaRPr lang="en-US" sz="3600" b="1" spc="-95" dirty="0">
                        <a:latin typeface="Times New Roman"/>
                        <a:cs typeface="Times New Roman"/>
                      </a:endParaRPr>
                    </a:p>
                    <a:p>
                      <a:pPr algn="ctr">
                        <a:lnSpc>
                          <a:spcPts val="2250"/>
                        </a:lnSpc>
                      </a:pPr>
                      <a:endParaRPr lang="en-US" sz="3600" b="1" spc="-95" dirty="0">
                        <a:latin typeface="Times New Roman"/>
                        <a:cs typeface="Times New Roman"/>
                      </a:endParaRPr>
                    </a:p>
                    <a:p>
                      <a:pPr algn="ctr">
                        <a:lnSpc>
                          <a:spcPts val="2250"/>
                        </a:lnSpc>
                      </a:pPr>
                      <a:r>
                        <a:rPr sz="3600" b="1" spc="-35" dirty="0">
                          <a:latin typeface="Times New Roman"/>
                          <a:cs typeface="Times New Roman"/>
                        </a:rPr>
                        <a:t>Type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201930" algn="ctr">
                        <a:lnSpc>
                          <a:spcPts val="2335"/>
                        </a:lnSpc>
                      </a:pPr>
                      <a:endParaRPr lang="en-US" sz="3600" b="1" spc="-5" dirty="0">
                        <a:latin typeface="Times New Roman"/>
                        <a:cs typeface="Times New Roman"/>
                      </a:endParaRPr>
                    </a:p>
                    <a:p>
                      <a:pPr marL="201930" algn="ctr">
                        <a:lnSpc>
                          <a:spcPts val="2335"/>
                        </a:lnSpc>
                      </a:pPr>
                      <a:r>
                        <a:rPr sz="3600" b="1" spc="-5" dirty="0">
                          <a:latin typeface="Times New Roman"/>
                          <a:cs typeface="Times New Roman"/>
                        </a:rPr>
                        <a:t>User</a:t>
                      </a:r>
                      <a:r>
                        <a:rPr sz="3600" b="1" spc="-85" dirty="0">
                          <a:latin typeface="Times New Roman"/>
                          <a:cs typeface="Times New Roman"/>
                        </a:rPr>
                        <a:t> </a:t>
                      </a:r>
                      <a:r>
                        <a:rPr sz="3600" b="1" dirty="0">
                          <a:latin typeface="Times New Roman"/>
                          <a:cs typeface="Times New Roman"/>
                        </a:rPr>
                        <a:t>Story</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336550" algn="ctr">
                        <a:lnSpc>
                          <a:spcPts val="2335"/>
                        </a:lnSpc>
                      </a:pPr>
                      <a:endParaRPr lang="en-US" sz="3600" b="1" dirty="0">
                        <a:latin typeface="Times New Roman"/>
                        <a:cs typeface="Times New Roman"/>
                      </a:endParaRPr>
                    </a:p>
                    <a:p>
                      <a:pPr marL="336550" algn="ctr">
                        <a:lnSpc>
                          <a:spcPts val="2335"/>
                        </a:lnSpc>
                      </a:pPr>
                      <a:r>
                        <a:rPr sz="3600" b="1" dirty="0">
                          <a:latin typeface="Times New Roman"/>
                          <a:cs typeface="Times New Roman"/>
                        </a:rPr>
                        <a:t>Story</a:t>
                      </a:r>
                      <a:endParaRPr sz="3600" dirty="0">
                        <a:latin typeface="Times New Roman"/>
                        <a:cs typeface="Times New Roman"/>
                      </a:endParaRPr>
                    </a:p>
                    <a:p>
                      <a:pPr marL="199390" algn="ctr">
                        <a:lnSpc>
                          <a:spcPct val="100000"/>
                        </a:lnSpc>
                        <a:spcBef>
                          <a:spcPts val="165"/>
                        </a:spcBef>
                      </a:pPr>
                      <a:r>
                        <a:rPr sz="3600" b="1" dirty="0">
                          <a:latin typeface="Times New Roman"/>
                          <a:cs typeface="Times New Roman"/>
                        </a:rPr>
                        <a:t>Points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ts val="2335"/>
                        </a:lnSpc>
                      </a:pPr>
                      <a:endParaRPr lang="en-US" sz="3600" b="1" dirty="0">
                        <a:latin typeface="Times New Roman"/>
                        <a:cs typeface="Times New Roman"/>
                      </a:endParaRPr>
                    </a:p>
                    <a:p>
                      <a:pPr algn="ctr">
                        <a:lnSpc>
                          <a:spcPts val="2335"/>
                        </a:lnSpc>
                      </a:pPr>
                      <a:endParaRPr lang="en-US" sz="3600" b="1" dirty="0">
                        <a:latin typeface="Times New Roman"/>
                        <a:cs typeface="Times New Roman"/>
                      </a:endParaRPr>
                    </a:p>
                    <a:p>
                      <a:pPr algn="ctr">
                        <a:lnSpc>
                          <a:spcPts val="2335"/>
                        </a:lnSpc>
                      </a:pPr>
                      <a:r>
                        <a:rPr sz="3600" b="1" dirty="0">
                          <a:latin typeface="Times New Roman"/>
                          <a:cs typeface="Times New Roman"/>
                        </a:rPr>
                        <a:t>Status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630295210"/>
                  </a:ext>
                </a:extLst>
              </a:tr>
              <a:tr h="1305533">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3600" dirty="0">
                          <a:latin typeface="Times New Roman"/>
                          <a:cs typeface="Times New Roman"/>
                        </a:rPr>
                        <a:t>TA - 6</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10" dirty="0">
                        <a:latin typeface="Times New Roman"/>
                        <a:cs typeface="Times New Roman"/>
                      </a:endParaRPr>
                    </a:p>
                    <a:p>
                      <a:pPr marL="635" algn="ctr">
                        <a:lnSpc>
                          <a:spcPts val="1814"/>
                        </a:lnSpc>
                      </a:pPr>
                      <a:r>
                        <a:rPr sz="3600" spc="-10" dirty="0">
                          <a:latin typeface="Times New Roman"/>
                          <a:cs typeface="Times New Roman"/>
                        </a:rPr>
                        <a:t>User</a:t>
                      </a:r>
                      <a:r>
                        <a:rPr sz="3600" spc="-35" dirty="0">
                          <a:latin typeface="Times New Roman"/>
                          <a:cs typeface="Times New Roman"/>
                        </a:rPr>
                        <a:t> </a:t>
                      </a:r>
                      <a:endParaRPr lang="en-US" sz="3600" spc="-35" dirty="0">
                        <a:latin typeface="Times New Roman"/>
                        <a:cs typeface="Times New Roman"/>
                      </a:endParaRPr>
                    </a:p>
                    <a:p>
                      <a:pPr marL="635" algn="ctr">
                        <a:lnSpc>
                          <a:spcPts val="1814"/>
                        </a:lnSpc>
                      </a:pPr>
                      <a:endParaRPr lang="en-US" sz="3600" spc="-35" dirty="0">
                        <a:latin typeface="Times New Roman"/>
                        <a:cs typeface="Times New Roman"/>
                      </a:endParaRPr>
                    </a:p>
                    <a:p>
                      <a:pPr marL="635" algn="ctr">
                        <a:lnSpc>
                          <a:spcPts val="1814"/>
                        </a:lnSpc>
                      </a:pPr>
                      <a:r>
                        <a:rPr sz="3600" spc="-5"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marR="0" lvl="0" indent="0" algn="ctr" defTabSz="914400" rtl="0" eaLnBrk="1" fontAlgn="auto" latinLnBrk="0" hangingPunct="1">
                        <a:lnSpc>
                          <a:spcPts val="1889"/>
                        </a:lnSpc>
                        <a:spcBef>
                          <a:spcPts val="0"/>
                        </a:spcBef>
                        <a:spcAft>
                          <a:spcPts val="0"/>
                        </a:spcAft>
                        <a:buClrTx/>
                        <a:buSzTx/>
                        <a:buFontTx/>
                        <a:buNone/>
                        <a:tabLst/>
                        <a:defRPr/>
                      </a:pPr>
                      <a:endParaRPr lang="en-US" sz="3600" spc="-1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89"/>
                        </a:lnSpc>
                        <a:spcBef>
                          <a:spcPts val="0"/>
                        </a:spcBef>
                        <a:spcAft>
                          <a:spcPts val="0"/>
                        </a:spcAft>
                        <a:buClrTx/>
                        <a:buSzTx/>
                        <a:buFontTx/>
                        <a:buNone/>
                        <a:tabLst/>
                        <a:defRPr/>
                      </a:pPr>
                      <a:r>
                        <a:rPr lang="en-US" sz="3600" spc="-10" dirty="0">
                          <a:latin typeface="Times New Roman" panose="02020603050405020304" pitchFamily="18" charset="0"/>
                          <a:cs typeface="Times New Roman" panose="02020603050405020304" pitchFamily="18" charset="0"/>
                        </a:rPr>
                        <a:t>As </a:t>
                      </a:r>
                      <a:r>
                        <a:rPr lang="en-US" sz="3600" spc="-5" dirty="0">
                          <a:latin typeface="Times New Roman" panose="02020603050405020304" pitchFamily="18" charset="0"/>
                          <a:cs typeface="Times New Roman" panose="02020603050405020304" pitchFamily="18" charset="0"/>
                        </a:rPr>
                        <a:t>a</a:t>
                      </a:r>
                      <a:r>
                        <a:rPr lang="en-US" sz="3600" spc="-15" dirty="0">
                          <a:latin typeface="Times New Roman" panose="02020603050405020304" pitchFamily="18" charset="0"/>
                          <a:cs typeface="Times New Roman" panose="02020603050405020304" pitchFamily="18" charset="0"/>
                        </a:rPr>
                        <a:t> user,</a:t>
                      </a:r>
                      <a:r>
                        <a:rPr lang="en-US" sz="3600" spc="-5" dirty="0">
                          <a:latin typeface="Times New Roman" panose="02020603050405020304" pitchFamily="18" charset="0"/>
                          <a:cs typeface="Times New Roman" panose="02020603050405020304" pitchFamily="18" charset="0"/>
                        </a:rPr>
                        <a:t> I</a:t>
                      </a:r>
                      <a:r>
                        <a:rPr lang="en-US" sz="3600" spc="-10"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should</a:t>
                      </a:r>
                      <a:r>
                        <a:rPr lang="en-US" sz="3600" spc="-5"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have</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an </a:t>
                      </a:r>
                      <a:r>
                        <a:rPr lang="en-US" sz="3600" spc="-10" dirty="0">
                          <a:latin typeface="Times New Roman" panose="02020603050405020304" pitchFamily="18" charset="0"/>
                          <a:cs typeface="Times New Roman" panose="02020603050405020304" pitchFamily="18" charset="0"/>
                        </a:rPr>
                        <a:t>APK file</a:t>
                      </a:r>
                      <a:r>
                        <a:rPr lang="en-US" sz="3600" spc="-5"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that</a:t>
                      </a:r>
                      <a:r>
                        <a:rPr lang="en-US" sz="3600"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can</a:t>
                      </a:r>
                      <a:r>
                        <a:rPr lang="en-US" sz="3600"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be </a:t>
                      </a:r>
                    </a:p>
                    <a:p>
                      <a:pPr marL="635" marR="0" lvl="0" indent="0" algn="ctr" defTabSz="914400" rtl="0" eaLnBrk="1" fontAlgn="auto" latinLnBrk="0" hangingPunct="1">
                        <a:lnSpc>
                          <a:spcPts val="1889"/>
                        </a:lnSpc>
                        <a:spcBef>
                          <a:spcPts val="0"/>
                        </a:spcBef>
                        <a:spcAft>
                          <a:spcPts val="0"/>
                        </a:spcAft>
                        <a:buClrTx/>
                        <a:buSzTx/>
                        <a:buFontTx/>
                        <a:buNone/>
                        <a:tabLst/>
                        <a:defRPr/>
                      </a:pPr>
                      <a:endParaRPr lang="en-US" sz="3600" spc="-1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89"/>
                        </a:lnSpc>
                        <a:spcBef>
                          <a:spcPts val="0"/>
                        </a:spcBef>
                        <a:spcAft>
                          <a:spcPts val="0"/>
                        </a:spcAft>
                        <a:buClrTx/>
                        <a:buSzTx/>
                        <a:buFontTx/>
                        <a:buNone/>
                        <a:tabLst/>
                        <a:defRPr/>
                      </a:pPr>
                      <a:r>
                        <a:rPr lang="en-US" sz="3600" spc="-15" dirty="0">
                          <a:latin typeface="Times New Roman" panose="02020603050405020304" pitchFamily="18" charset="0"/>
                          <a:cs typeface="Times New Roman" panose="02020603050405020304" pitchFamily="18" charset="0"/>
                        </a:rPr>
                        <a:t>installed</a:t>
                      </a:r>
                      <a:r>
                        <a:rPr lang="en-US" sz="3600" spc="30"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on</a:t>
                      </a:r>
                      <a:r>
                        <a:rPr lang="en-US" sz="3600" spc="-5" dirty="0">
                          <a:latin typeface="Times New Roman" panose="02020603050405020304" pitchFamily="18" charset="0"/>
                          <a:cs typeface="Times New Roman" panose="02020603050405020304" pitchFamily="18" charset="0"/>
                        </a:rPr>
                        <a:t> </a:t>
                      </a:r>
                      <a:r>
                        <a:rPr lang="en-US" sz="3600" spc="-20" dirty="0">
                          <a:latin typeface="Times New Roman" panose="02020603050405020304" pitchFamily="18" charset="0"/>
                          <a:cs typeface="Times New Roman" panose="02020603050405020304" pitchFamily="18" charset="0"/>
                        </a:rPr>
                        <a:t>mobile</a:t>
                      </a:r>
                      <a:r>
                        <a:rPr lang="en-US" sz="3600" spc="30"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with</a:t>
                      </a:r>
                      <a:r>
                        <a:rPr lang="en-US" sz="3600" spc="5"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basic</a:t>
                      </a:r>
                      <a:r>
                        <a:rPr lang="en-US" sz="3600" spc="-5"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functionalities.</a:t>
                      </a:r>
                      <a:endParaRPr lang="en-US" sz="3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35"/>
                        </a:lnSpc>
                      </a:pPr>
                      <a:endParaRPr lang="en-US" sz="3600" dirty="0">
                        <a:latin typeface="Times New Roman"/>
                        <a:cs typeface="Times New Roman"/>
                      </a:endParaRPr>
                    </a:p>
                    <a:p>
                      <a:pPr marL="2540" algn="ctr">
                        <a:lnSpc>
                          <a:spcPts val="2335"/>
                        </a:lnSpc>
                      </a:pPr>
                      <a:r>
                        <a:rPr lang="en-US" sz="3600" dirty="0">
                          <a:latin typeface="Times New Roman"/>
                          <a:cs typeface="Times New Roman"/>
                        </a:rPr>
                        <a:t>3</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35"/>
                        </a:lnSpc>
                      </a:pPr>
                      <a:endParaRPr lang="en-US" sz="3600" spc="5" dirty="0">
                        <a:latin typeface="Times New Roman"/>
                        <a:cs typeface="Times New Roman"/>
                      </a:endParaRPr>
                    </a:p>
                    <a:p>
                      <a:pPr marL="1905" algn="ctr">
                        <a:lnSpc>
                          <a:spcPts val="2335"/>
                        </a:lnSpc>
                      </a:pPr>
                      <a:endParaRPr lang="en-US" sz="3600" spc="5" dirty="0">
                        <a:latin typeface="Times New Roman"/>
                        <a:cs typeface="Times New Roman"/>
                      </a:endParaRPr>
                    </a:p>
                    <a:p>
                      <a:pPr marL="1905" algn="ctr">
                        <a:lnSpc>
                          <a:spcPts val="2335"/>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40354491"/>
                  </a:ext>
                </a:extLst>
              </a:tr>
              <a:tr h="1417210">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- 7</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endParaRPr lang="en-US" sz="3600" spc="-5" dirty="0">
                        <a:latin typeface="Times New Roman"/>
                        <a:cs typeface="Times New Roman"/>
                      </a:endParaRPr>
                    </a:p>
                    <a:p>
                      <a:pPr marL="635" algn="ctr">
                        <a:lnSpc>
                          <a:spcPts val="1810"/>
                        </a:lnSpc>
                      </a:pPr>
                      <a:r>
                        <a:rPr sz="3600" spc="-5" dirty="0">
                          <a:latin typeface="Times New Roman"/>
                          <a:cs typeface="Times New Roman"/>
                        </a:rPr>
                        <a:t>User</a:t>
                      </a:r>
                      <a:r>
                        <a:rPr sz="3600" spc="-40" dirty="0">
                          <a:latin typeface="Times New Roman"/>
                          <a:cs typeface="Times New Roman"/>
                        </a:rPr>
                        <a:t> </a:t>
                      </a:r>
                      <a:endParaRPr lang="en-US" sz="3600" spc="-40" dirty="0">
                        <a:latin typeface="Times New Roman"/>
                        <a:cs typeface="Times New Roman"/>
                      </a:endParaRPr>
                    </a:p>
                    <a:p>
                      <a:pPr marL="635" algn="ctr">
                        <a:lnSpc>
                          <a:spcPts val="1810"/>
                        </a:lnSpc>
                      </a:pPr>
                      <a:endParaRPr lang="en-US" sz="3600" spc="-40" dirty="0">
                        <a:latin typeface="Times New Roman"/>
                        <a:cs typeface="Times New Roman"/>
                      </a:endParaRPr>
                    </a:p>
                    <a:p>
                      <a:pPr marL="635" algn="ctr">
                        <a:lnSpc>
                          <a:spcPts val="1810"/>
                        </a:lnSpc>
                      </a:pPr>
                      <a:r>
                        <a:rPr sz="3600" spc="-10"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endParaRPr lang="en-US" sz="3600" spc="-5" dirty="0">
                        <a:latin typeface="Times New Roman" panose="02020603050405020304" pitchFamily="18" charset="0"/>
                        <a:cs typeface="Times New Roman" panose="02020603050405020304" pitchFamily="18" charset="0"/>
                      </a:endParaRPr>
                    </a:p>
                    <a:p>
                      <a:pPr algn="ctr">
                        <a:lnSpc>
                          <a:spcPts val="1895"/>
                        </a:lnSpc>
                      </a:pPr>
                      <a:r>
                        <a:rPr lang="en-US" sz="3600" spc="-5" dirty="0">
                          <a:latin typeface="Times New Roman" panose="02020603050405020304" pitchFamily="18" charset="0"/>
                          <a:cs typeface="Times New Roman" panose="02020603050405020304" pitchFamily="18" charset="0"/>
                        </a:rPr>
                        <a:t>As</a:t>
                      </a:r>
                      <a:r>
                        <a:rPr lang="en-US" sz="360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a:t>
                      </a:r>
                      <a:r>
                        <a:rPr lang="en-US" sz="3600" spc="5" dirty="0">
                          <a:latin typeface="Times New Roman" panose="02020603050405020304" pitchFamily="18" charset="0"/>
                          <a:cs typeface="Times New Roman" panose="02020603050405020304" pitchFamily="18" charset="0"/>
                        </a:rPr>
                        <a:t> </a:t>
                      </a:r>
                      <a:r>
                        <a:rPr lang="en-US" sz="3600" spc="-20" dirty="0">
                          <a:latin typeface="Times New Roman" panose="02020603050405020304" pitchFamily="18" charset="0"/>
                          <a:cs typeface="Times New Roman" panose="02020603050405020304" pitchFamily="18" charset="0"/>
                        </a:rPr>
                        <a:t>user,</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want</a:t>
                      </a:r>
                      <a:r>
                        <a:rPr lang="en-US" sz="3600" spc="1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to</a:t>
                      </a:r>
                      <a:r>
                        <a:rPr lang="en-US" sz="3600" spc="1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create</a:t>
                      </a:r>
                      <a:r>
                        <a:rPr lang="en-US" sz="3600" spc="35" dirty="0">
                          <a:latin typeface="Times New Roman" panose="02020603050405020304" pitchFamily="18" charset="0"/>
                          <a:cs typeface="Times New Roman" panose="02020603050405020304" pitchFamily="18" charset="0"/>
                        </a:rPr>
                        <a:t> </a:t>
                      </a:r>
                      <a:r>
                        <a:rPr lang="en-US" sz="3600" spc="-20" dirty="0">
                          <a:latin typeface="Times New Roman" panose="02020603050405020304" pitchFamily="18" charset="0"/>
                          <a:cs typeface="Times New Roman" panose="02020603050405020304" pitchFamily="18" charset="0"/>
                        </a:rPr>
                        <a:t>my</a:t>
                      </a:r>
                      <a:r>
                        <a:rPr lang="en-US" sz="3600" spc="4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account</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for</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the</a:t>
                      </a:r>
                      <a:r>
                        <a:rPr lang="en-US" sz="3600" spc="5" dirty="0">
                          <a:latin typeface="Times New Roman" panose="02020603050405020304" pitchFamily="18" charset="0"/>
                          <a:cs typeface="Times New Roman" panose="02020603050405020304" pitchFamily="18" charset="0"/>
                        </a:rPr>
                        <a:t> </a:t>
                      </a:r>
                    </a:p>
                    <a:p>
                      <a:pPr algn="ctr">
                        <a:lnSpc>
                          <a:spcPts val="1895"/>
                        </a:lnSpc>
                      </a:pPr>
                      <a:endParaRPr lang="en-US" sz="3600" spc="5" dirty="0">
                        <a:latin typeface="Times New Roman" panose="02020603050405020304" pitchFamily="18" charset="0"/>
                        <a:cs typeface="Times New Roman" panose="02020603050405020304" pitchFamily="18" charset="0"/>
                      </a:endParaRPr>
                    </a:p>
                    <a:p>
                      <a:pPr algn="ctr">
                        <a:lnSpc>
                          <a:spcPts val="1895"/>
                        </a:lnSpc>
                      </a:pPr>
                      <a:r>
                        <a:rPr lang="en-US" sz="3600" spc="-5" dirty="0">
                          <a:latin typeface="Times New Roman" panose="02020603050405020304" pitchFamily="18" charset="0"/>
                          <a:cs typeface="Times New Roman" panose="02020603050405020304" pitchFamily="18" charset="0"/>
                        </a:rPr>
                        <a:t>application</a:t>
                      </a:r>
                      <a:r>
                        <a:rPr lang="en-US" sz="3600" spc="3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so</a:t>
                      </a:r>
                      <a:r>
                        <a:rPr lang="en-US" sz="3600" spc="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that</a:t>
                      </a:r>
                      <a:r>
                        <a:rPr lang="en-US" sz="3600" spc="2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can</a:t>
                      </a:r>
                      <a:r>
                        <a:rPr lang="en-US" sz="3600" spc="15"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keep</a:t>
                      </a:r>
                      <a:r>
                        <a:rPr lang="en-US" sz="3600" spc="5" dirty="0">
                          <a:latin typeface="Times New Roman" panose="02020603050405020304" pitchFamily="18" charset="0"/>
                          <a:cs typeface="Times New Roman" panose="02020603050405020304" pitchFamily="18" charset="0"/>
                        </a:rPr>
                        <a:t> </a:t>
                      </a:r>
                      <a:r>
                        <a:rPr lang="en-US" sz="3600" spc="-20" dirty="0">
                          <a:latin typeface="Times New Roman" panose="02020603050405020304" pitchFamily="18" charset="0"/>
                          <a:cs typeface="Times New Roman" panose="02020603050405020304" pitchFamily="18" charset="0"/>
                        </a:rPr>
                        <a:t>my</a:t>
                      </a:r>
                      <a:r>
                        <a:rPr lang="en-US" sz="3600" spc="4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account</a:t>
                      </a:r>
                      <a:r>
                        <a:rPr lang="en-US" sz="3600" spc="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private</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and</a:t>
                      </a:r>
                      <a:r>
                        <a:rPr lang="en-US" sz="3600" dirty="0">
                          <a:latin typeface="Times New Roman" panose="02020603050405020304" pitchFamily="18" charset="0"/>
                          <a:cs typeface="Times New Roman" panose="02020603050405020304" pitchFamily="18" charset="0"/>
                        </a:rPr>
                        <a:t> </a:t>
                      </a:r>
                    </a:p>
                    <a:p>
                      <a:pPr algn="ctr">
                        <a:lnSpc>
                          <a:spcPts val="1895"/>
                        </a:lnSpc>
                      </a:pPr>
                      <a:endParaRPr lang="en-US" sz="3600" spc="-5" dirty="0">
                        <a:latin typeface="Times New Roman" panose="02020603050405020304" pitchFamily="18" charset="0"/>
                        <a:cs typeface="Times New Roman" panose="02020603050405020304" pitchFamily="18" charset="0"/>
                      </a:endParaRPr>
                    </a:p>
                    <a:p>
                      <a:pPr algn="ctr">
                        <a:lnSpc>
                          <a:spcPts val="1895"/>
                        </a:lnSpc>
                      </a:pPr>
                      <a:r>
                        <a:rPr lang="en-US" sz="3600" spc="-5" dirty="0">
                          <a:latin typeface="Times New Roman" panose="02020603050405020304" pitchFamily="18" charset="0"/>
                          <a:cs typeface="Times New Roman" panose="02020603050405020304" pitchFamily="18" charset="0"/>
                        </a:rPr>
                        <a:t>Signup Using</a:t>
                      </a:r>
                      <a:r>
                        <a:rPr lang="en-US" sz="3600" dirty="0">
                          <a:latin typeface="Times New Roman" panose="02020603050405020304" pitchFamily="18" charset="0"/>
                          <a:cs typeface="Times New Roman" panose="02020603050405020304" pitchFamily="18" charset="0"/>
                        </a:rPr>
                        <a:t> my </a:t>
                      </a:r>
                      <a:r>
                        <a:rPr lang="en-US" sz="3600" spc="-15" dirty="0">
                          <a:latin typeface="Times New Roman" panose="02020603050405020304" pitchFamily="18" charset="0"/>
                          <a:cs typeface="Times New Roman" panose="02020603050405020304" pitchFamily="18" charset="0"/>
                        </a:rPr>
                        <a:t>Name,</a:t>
                      </a:r>
                      <a:r>
                        <a:rPr lang="en-US" sz="3600" spc="35"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Email,</a:t>
                      </a:r>
                      <a:r>
                        <a:rPr lang="en-US" sz="3600" spc="5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and</a:t>
                      </a:r>
                      <a:r>
                        <a:rPr lang="en-US" sz="360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Password.</a:t>
                      </a:r>
                      <a:endParaRPr lang="en-US" sz="3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sz="3600" dirty="0">
                          <a:latin typeface="Times New Roman"/>
                          <a:cs typeface="Times New Roman"/>
                        </a:rPr>
                        <a:t>8</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747918377"/>
                  </a:ext>
                </a:extLst>
              </a:tr>
              <a:tr h="1285099">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8</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5" dirty="0">
                        <a:latin typeface="Times New Roman"/>
                        <a:cs typeface="Times New Roman"/>
                      </a:endParaRPr>
                    </a:p>
                    <a:p>
                      <a:pPr marL="635" algn="ctr">
                        <a:lnSpc>
                          <a:spcPts val="1814"/>
                        </a:lnSpc>
                      </a:pPr>
                      <a:r>
                        <a:rPr sz="3600" spc="-5" dirty="0">
                          <a:latin typeface="Times New Roman"/>
                          <a:cs typeface="Times New Roman"/>
                        </a:rPr>
                        <a:t>User</a:t>
                      </a:r>
                      <a:r>
                        <a:rPr sz="3600" spc="-40" dirty="0">
                          <a:latin typeface="Times New Roman"/>
                          <a:cs typeface="Times New Roman"/>
                        </a:rPr>
                        <a:t> </a:t>
                      </a:r>
                      <a:br>
                        <a:rPr lang="en-US" sz="3600" spc="-40" dirty="0">
                          <a:latin typeface="Times New Roman"/>
                          <a:cs typeface="Times New Roman"/>
                        </a:rPr>
                      </a:br>
                      <a:endParaRPr lang="en-US" sz="3600" spc="-40" dirty="0">
                        <a:latin typeface="Times New Roman"/>
                        <a:cs typeface="Times New Roman"/>
                      </a:endParaRPr>
                    </a:p>
                    <a:p>
                      <a:pPr marL="635" algn="ctr">
                        <a:lnSpc>
                          <a:spcPts val="1814"/>
                        </a:lnSpc>
                      </a:pPr>
                      <a:r>
                        <a:rPr sz="3600" spc="-10"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endParaRPr lang="en-US" sz="3600" spc="-5" dirty="0">
                        <a:latin typeface="Times New Roman" panose="02020603050405020304" pitchFamily="18" charset="0"/>
                        <a:cs typeface="Times New Roman" panose="02020603050405020304" pitchFamily="18" charset="0"/>
                      </a:endParaRPr>
                    </a:p>
                    <a:p>
                      <a:pPr marL="635" algn="ctr">
                        <a:lnSpc>
                          <a:spcPts val="1889"/>
                        </a:lnSpc>
                      </a:pPr>
                      <a:r>
                        <a:rPr sz="3600" spc="-5" dirty="0">
                          <a:latin typeface="Times New Roman" panose="02020603050405020304" pitchFamily="18" charset="0"/>
                          <a:cs typeface="Times New Roman" panose="02020603050405020304" pitchFamily="18" charset="0"/>
                        </a:rPr>
                        <a:t>As</a:t>
                      </a:r>
                      <a:r>
                        <a:rPr sz="3600" spc="-20"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a</a:t>
                      </a:r>
                      <a:r>
                        <a:rPr sz="3600" spc="-25"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user</a:t>
                      </a:r>
                      <a:r>
                        <a:rPr lang="en-US" sz="3600" spc="-10" dirty="0">
                          <a:latin typeface="Times New Roman" panose="02020603050405020304" pitchFamily="18" charset="0"/>
                          <a:cs typeface="Times New Roman" panose="02020603050405020304" pitchFamily="18" charset="0"/>
                        </a:rPr>
                        <a:t>,</a:t>
                      </a:r>
                      <a:r>
                        <a:rPr sz="3600" spc="-40"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I</a:t>
                      </a:r>
                      <a:r>
                        <a:rPr sz="3600" spc="-25"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should</a:t>
                      </a:r>
                      <a:r>
                        <a:rPr sz="3600" spc="-40"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be</a:t>
                      </a:r>
                      <a:r>
                        <a:rPr sz="3600" spc="-4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able</a:t>
                      </a:r>
                      <a:r>
                        <a:rPr sz="3600" spc="-25"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to</a:t>
                      </a:r>
                      <a:r>
                        <a:rPr sz="3600" spc="-2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the</a:t>
                      </a:r>
                      <a:r>
                        <a:rPr sz="3600" spc="-3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user</a:t>
                      </a:r>
                      <a:r>
                        <a:rPr sz="3600" spc="-40"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name</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and</a:t>
                      </a:r>
                      <a:r>
                        <a:rPr sz="3600" spc="-3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get</a:t>
                      </a:r>
                      <a:r>
                        <a:rPr sz="3600" spc="-25" dirty="0">
                          <a:latin typeface="Times New Roman" panose="02020603050405020304" pitchFamily="18" charset="0"/>
                          <a:cs typeface="Times New Roman" panose="02020603050405020304" pitchFamily="18" charset="0"/>
                        </a:rPr>
                        <a:t> </a:t>
                      </a:r>
                      <a:endParaRPr lang="en-US" sz="3600" spc="-25" dirty="0">
                        <a:latin typeface="Times New Roman" panose="02020603050405020304" pitchFamily="18" charset="0"/>
                        <a:cs typeface="Times New Roman" panose="02020603050405020304" pitchFamily="18" charset="0"/>
                      </a:endParaRPr>
                    </a:p>
                    <a:p>
                      <a:pPr marL="635" algn="ctr">
                        <a:lnSpc>
                          <a:spcPts val="1889"/>
                        </a:lnSpc>
                      </a:pPr>
                      <a:endParaRPr lang="en-US" sz="3600" spc="-15" dirty="0">
                        <a:latin typeface="Times New Roman" panose="02020603050405020304" pitchFamily="18" charset="0"/>
                        <a:cs typeface="Times New Roman" panose="02020603050405020304" pitchFamily="18" charset="0"/>
                      </a:endParaRPr>
                    </a:p>
                    <a:p>
                      <a:pPr marL="635" algn="ctr">
                        <a:lnSpc>
                          <a:spcPts val="1889"/>
                        </a:lnSpc>
                      </a:pPr>
                      <a:r>
                        <a:rPr sz="3600" spc="-15" dirty="0">
                          <a:latin typeface="Times New Roman" panose="02020603050405020304" pitchFamily="18" charset="0"/>
                          <a:cs typeface="Times New Roman" panose="02020603050405020304" pitchFamily="18" charset="0"/>
                        </a:rPr>
                        <a:t>registered</a:t>
                      </a:r>
                      <a:r>
                        <a:rPr sz="3600" spc="-5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in </a:t>
                      </a:r>
                      <a:r>
                        <a:rPr sz="3600" spc="-5" dirty="0">
                          <a:latin typeface="Times New Roman" panose="02020603050405020304" pitchFamily="18" charset="0"/>
                          <a:cs typeface="Times New Roman" panose="02020603050405020304" pitchFamily="18" charset="0"/>
                        </a:rPr>
                        <a:t>the</a:t>
                      </a:r>
                      <a:r>
                        <a:rPr lang="en-US" sz="3600" spc="0"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appl</a:t>
                      </a:r>
                      <a:r>
                        <a:rPr lang="en-US" sz="3600" spc="-15" dirty="0">
                          <a:latin typeface="Times New Roman" panose="02020603050405020304" pitchFamily="18" charset="0"/>
                          <a:cs typeface="Times New Roman" panose="02020603050405020304" pitchFamily="18" charset="0"/>
                        </a:rPr>
                        <a:t>i</a:t>
                      </a:r>
                      <a:r>
                        <a:rPr sz="3600" spc="-15" dirty="0">
                          <a:latin typeface="Times New Roman" panose="02020603050405020304" pitchFamily="18" charset="0"/>
                          <a:cs typeface="Times New Roman" panose="02020603050405020304" pitchFamily="18" charset="0"/>
                        </a:rPr>
                        <a:t>cation.</a:t>
                      </a:r>
                      <a:endParaRPr sz="3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lang="en-US" sz="3600" dirty="0">
                          <a:latin typeface="Times New Roman"/>
                          <a:cs typeface="Times New Roman"/>
                        </a:rPr>
                        <a:t>3</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167684284"/>
                  </a:ext>
                </a:extLst>
              </a:tr>
              <a:tr h="1317174">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9</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5" dirty="0">
                        <a:latin typeface="Times New Roman"/>
                        <a:cs typeface="Times New Roman"/>
                      </a:endParaRPr>
                    </a:p>
                    <a:p>
                      <a:pPr marL="635" algn="ctr">
                        <a:lnSpc>
                          <a:spcPts val="1814"/>
                        </a:lnSpc>
                      </a:pPr>
                      <a:r>
                        <a:rPr sz="3600" spc="-5" dirty="0">
                          <a:latin typeface="Times New Roman"/>
                          <a:cs typeface="Times New Roman"/>
                        </a:rPr>
                        <a:t>User</a:t>
                      </a:r>
                      <a:r>
                        <a:rPr sz="3600" spc="-40" dirty="0">
                          <a:latin typeface="Times New Roman"/>
                          <a:cs typeface="Times New Roman"/>
                        </a:rPr>
                        <a:t> </a:t>
                      </a:r>
                      <a:endParaRPr lang="en-US" sz="3600" spc="-40" dirty="0">
                        <a:latin typeface="Times New Roman"/>
                        <a:cs typeface="Times New Roman"/>
                      </a:endParaRPr>
                    </a:p>
                    <a:p>
                      <a:pPr marL="635" algn="ctr">
                        <a:lnSpc>
                          <a:spcPts val="1814"/>
                        </a:lnSpc>
                      </a:pPr>
                      <a:endParaRPr lang="en-US" sz="3600" spc="-40" dirty="0">
                        <a:latin typeface="Times New Roman"/>
                        <a:cs typeface="Times New Roman"/>
                      </a:endParaRPr>
                    </a:p>
                    <a:p>
                      <a:pPr marL="635" algn="ctr">
                        <a:lnSpc>
                          <a:spcPts val="1814"/>
                        </a:lnSpc>
                      </a:pPr>
                      <a:r>
                        <a:rPr sz="3600" spc="-10"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endParaRPr lang="en-US" sz="3600" dirty="0">
                        <a:latin typeface="Times New Roman" panose="02020603050405020304" pitchFamily="18" charset="0"/>
                        <a:cs typeface="Times New Roman" panose="02020603050405020304" pitchFamily="18" charset="0"/>
                      </a:endParaRPr>
                    </a:p>
                    <a:p>
                      <a:pPr algn="ctr">
                        <a:lnSpc>
                          <a:spcPts val="1895"/>
                        </a:lnSpc>
                      </a:pPr>
                      <a:r>
                        <a:rPr lang="en-US" sz="3600" dirty="0">
                          <a:latin typeface="Times New Roman" panose="02020603050405020304" pitchFamily="18" charset="0"/>
                          <a:cs typeface="Times New Roman" panose="02020603050405020304" pitchFamily="18" charset="0"/>
                        </a:rPr>
                        <a:t>As a user, I want to log in using my user ID to access </a:t>
                      </a:r>
                    </a:p>
                    <a:p>
                      <a:pPr algn="ctr">
                        <a:lnSpc>
                          <a:spcPts val="1895"/>
                        </a:lnSpc>
                      </a:pPr>
                      <a:endParaRPr lang="en-US" sz="3600" dirty="0">
                        <a:latin typeface="Times New Roman" panose="02020603050405020304" pitchFamily="18" charset="0"/>
                        <a:cs typeface="Times New Roman" panose="02020603050405020304" pitchFamily="18" charset="0"/>
                      </a:endParaRPr>
                    </a:p>
                    <a:p>
                      <a:pPr algn="ctr">
                        <a:lnSpc>
                          <a:spcPts val="1895"/>
                        </a:lnSpc>
                      </a:pPr>
                      <a:r>
                        <a:rPr lang="en-US" sz="3600" dirty="0">
                          <a:latin typeface="Times New Roman" panose="02020603050405020304" pitchFamily="18" charset="0"/>
                          <a:cs typeface="Times New Roman" panose="02020603050405020304" pitchFamily="18" charset="0"/>
                        </a:rPr>
                        <a:t>my account. </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lang="en-US" sz="3600" dirty="0">
                          <a:latin typeface="Times New Roman"/>
                          <a:cs typeface="Times New Roman"/>
                        </a:rPr>
                        <a:t>5</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455226546"/>
                  </a:ext>
                </a:extLst>
              </a:tr>
              <a:tr h="959599">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- 10</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10" dirty="0">
                        <a:latin typeface="Times New Roman"/>
                        <a:cs typeface="Times New Roman"/>
                      </a:endParaRPr>
                    </a:p>
                    <a:p>
                      <a:pPr marL="635" algn="ctr">
                        <a:lnSpc>
                          <a:spcPts val="1814"/>
                        </a:lnSpc>
                      </a:pPr>
                      <a:r>
                        <a:rPr sz="3600" spc="-10" dirty="0">
                          <a:latin typeface="Times New Roman"/>
                          <a:cs typeface="Times New Roman"/>
                        </a:rPr>
                        <a:t>User</a:t>
                      </a:r>
                      <a:r>
                        <a:rPr sz="3600" spc="-35" dirty="0">
                          <a:latin typeface="Times New Roman"/>
                          <a:cs typeface="Times New Roman"/>
                        </a:rPr>
                        <a:t> </a:t>
                      </a:r>
                      <a:endParaRPr lang="en-US" sz="3600" spc="-35" dirty="0">
                        <a:latin typeface="Times New Roman"/>
                        <a:cs typeface="Times New Roman"/>
                      </a:endParaRPr>
                    </a:p>
                    <a:p>
                      <a:pPr marL="635" algn="ctr">
                        <a:lnSpc>
                          <a:spcPts val="1814"/>
                        </a:lnSpc>
                      </a:pPr>
                      <a:endParaRPr lang="en-US" sz="3600" spc="-35" dirty="0">
                        <a:latin typeface="Times New Roman"/>
                        <a:cs typeface="Times New Roman"/>
                      </a:endParaRPr>
                    </a:p>
                    <a:p>
                      <a:pPr marL="635" algn="ctr">
                        <a:lnSpc>
                          <a:spcPts val="1814"/>
                        </a:lnSpc>
                      </a:pPr>
                      <a:r>
                        <a:rPr sz="3600" spc="-5"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endParaRPr lang="en-US" sz="3600" spc="-5" dirty="0">
                        <a:latin typeface="Times New Roman" panose="02020603050405020304" pitchFamily="18" charset="0"/>
                        <a:cs typeface="Times New Roman" panose="02020603050405020304" pitchFamily="18" charset="0"/>
                      </a:endParaRPr>
                    </a:p>
                    <a:p>
                      <a:pPr marL="635" algn="ctr">
                        <a:lnSpc>
                          <a:spcPts val="1889"/>
                        </a:lnSpc>
                      </a:pPr>
                      <a:r>
                        <a:rPr lang="en-US" sz="3600" spc="-5" dirty="0">
                          <a:latin typeface="Times New Roman" panose="02020603050405020304" pitchFamily="18" charset="0"/>
                          <a:cs typeface="Times New Roman" panose="02020603050405020304" pitchFamily="18" charset="0"/>
                        </a:rPr>
                        <a:t>As</a:t>
                      </a:r>
                      <a:r>
                        <a:rPr lang="en-US" sz="3600" spc="-2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a</a:t>
                      </a:r>
                      <a:r>
                        <a:rPr lang="en-US" sz="3600" spc="-20"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registered</a:t>
                      </a:r>
                      <a:r>
                        <a:rPr lang="en-US" sz="3600" spc="-50"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user</a:t>
                      </a:r>
                      <a:r>
                        <a:rPr lang="en-US" sz="3600" spc="-25"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I</a:t>
                      </a:r>
                      <a:r>
                        <a:rPr lang="en-US" sz="3600" spc="-25"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should</a:t>
                      </a:r>
                      <a:r>
                        <a:rPr lang="en-US" sz="3600" spc="-4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be</a:t>
                      </a:r>
                      <a:r>
                        <a:rPr lang="en-US" sz="3600" spc="-35"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able</a:t>
                      </a:r>
                      <a:r>
                        <a:rPr lang="en-US" sz="3600" spc="-20"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to</a:t>
                      </a:r>
                      <a:r>
                        <a:rPr lang="en-US" sz="3600" spc="-30"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see</a:t>
                      </a:r>
                      <a:r>
                        <a:rPr lang="en-US" sz="3600" spc="-2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the</a:t>
                      </a:r>
                      <a:r>
                        <a:rPr lang="en-US" sz="3600" spc="-35"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Main </a:t>
                      </a:r>
                    </a:p>
                    <a:p>
                      <a:pPr marL="635" algn="ctr">
                        <a:lnSpc>
                          <a:spcPts val="1889"/>
                        </a:lnSpc>
                      </a:pPr>
                      <a:endParaRPr lang="en-US" sz="3600" spc="-15" dirty="0">
                        <a:latin typeface="Times New Roman" panose="02020603050405020304" pitchFamily="18" charset="0"/>
                        <a:cs typeface="Times New Roman" panose="02020603050405020304" pitchFamily="18" charset="0"/>
                      </a:endParaRPr>
                    </a:p>
                    <a:p>
                      <a:pPr marL="635" algn="ctr">
                        <a:lnSpc>
                          <a:spcPts val="1889"/>
                        </a:lnSpc>
                      </a:pPr>
                      <a:r>
                        <a:rPr lang="en-US" sz="3600" spc="-10" dirty="0">
                          <a:latin typeface="Times New Roman" panose="02020603050405020304" pitchFamily="18" charset="0"/>
                          <a:cs typeface="Times New Roman" panose="02020603050405020304" pitchFamily="18" charset="0"/>
                        </a:rPr>
                        <a:t>page,</a:t>
                      </a:r>
                      <a:r>
                        <a:rPr lang="en-US" sz="3600" spc="-25"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once</a:t>
                      </a:r>
                      <a:r>
                        <a:rPr lang="en-US" sz="3600" spc="-35"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I</a:t>
                      </a:r>
                      <a:r>
                        <a:rPr lang="en-US" sz="3600" spc="-25"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login</a:t>
                      </a:r>
                      <a:r>
                        <a:rPr lang="en-US" sz="3600" spc="0"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into</a:t>
                      </a:r>
                      <a:r>
                        <a:rPr lang="en-US" sz="3600" spc="-2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the</a:t>
                      </a:r>
                      <a:r>
                        <a:rPr lang="en-US" sz="3600" spc="-50"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application.</a:t>
                      </a:r>
                      <a:endParaRPr lang="en-US" sz="3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sz="3600" dirty="0">
                          <a:latin typeface="Times New Roman"/>
                          <a:cs typeface="Times New Roman"/>
                        </a:rPr>
                        <a:t>5</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94244327"/>
                  </a:ext>
                </a:extLst>
              </a:tr>
            </a:tbl>
          </a:graphicData>
        </a:graphic>
      </p:graphicFrame>
    </p:spTree>
    <p:extLst>
      <p:ext uri="{BB962C8B-B14F-4D97-AF65-F5344CB8AC3E}">
        <p14:creationId xmlns:p14="http://schemas.microsoft.com/office/powerpoint/2010/main" val="3965293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43312CAE-8AC2-9780-6F07-E39C752BDFD1}"/>
              </a:ext>
            </a:extLst>
          </p:cNvPr>
          <p:cNvSpPr txBox="1"/>
          <p:nvPr/>
        </p:nvSpPr>
        <p:spPr>
          <a:xfrm>
            <a:off x="762000" y="723900"/>
            <a:ext cx="6093228"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44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 B</a:t>
            </a:r>
            <a:r>
              <a:rPr lang="en-US" sz="44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CK</a:t>
            </a:r>
            <a:r>
              <a:rPr lang="en-US" sz="44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OG</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9A6327DA-64FF-C73A-B3B0-3D1009388545}"/>
              </a:ext>
            </a:extLst>
          </p:cNvPr>
          <p:cNvGraphicFramePr>
            <a:graphicFrameLocks noGrp="1"/>
          </p:cNvGraphicFramePr>
          <p:nvPr>
            <p:extLst>
              <p:ext uri="{D42A27DB-BD31-4B8C-83A1-F6EECF244321}">
                <p14:modId xmlns:p14="http://schemas.microsoft.com/office/powerpoint/2010/main" val="176664296"/>
              </p:ext>
            </p:extLst>
          </p:nvPr>
        </p:nvGraphicFramePr>
        <p:xfrm>
          <a:off x="304800" y="1866901"/>
          <a:ext cx="17602201" cy="8347007"/>
        </p:xfrm>
        <a:graphic>
          <a:graphicData uri="http://schemas.openxmlformats.org/drawingml/2006/table">
            <a:tbl>
              <a:tblPr firstRow="1" bandRow="1">
                <a:tableStyleId>{2D5ABB26-0587-4C30-8999-92F81FD0307C}</a:tableStyleId>
              </a:tblPr>
              <a:tblGrid>
                <a:gridCol w="1675232">
                  <a:extLst>
                    <a:ext uri="{9D8B030D-6E8A-4147-A177-3AD203B41FA5}">
                      <a16:colId xmlns:a16="http://schemas.microsoft.com/office/drawing/2014/main" val="1520579959"/>
                    </a:ext>
                  </a:extLst>
                </a:gridCol>
                <a:gridCol w="1939743">
                  <a:extLst>
                    <a:ext uri="{9D8B030D-6E8A-4147-A177-3AD203B41FA5}">
                      <a16:colId xmlns:a16="http://schemas.microsoft.com/office/drawing/2014/main" val="2228379791"/>
                    </a:ext>
                  </a:extLst>
                </a:gridCol>
                <a:gridCol w="12082225">
                  <a:extLst>
                    <a:ext uri="{9D8B030D-6E8A-4147-A177-3AD203B41FA5}">
                      <a16:colId xmlns:a16="http://schemas.microsoft.com/office/drawing/2014/main" val="1696620351"/>
                    </a:ext>
                  </a:extLst>
                </a:gridCol>
                <a:gridCol w="1905001">
                  <a:extLst>
                    <a:ext uri="{9D8B030D-6E8A-4147-A177-3AD203B41FA5}">
                      <a16:colId xmlns:a16="http://schemas.microsoft.com/office/drawing/2014/main" val="2353667313"/>
                    </a:ext>
                  </a:extLst>
                </a:gridCol>
              </a:tblGrid>
              <a:tr h="704695">
                <a:tc>
                  <a:txBody>
                    <a:bodyPr/>
                    <a:lstStyle/>
                    <a:p>
                      <a:pPr marL="635" algn="ctr">
                        <a:lnSpc>
                          <a:spcPct val="100000"/>
                        </a:lnSpc>
                      </a:pPr>
                      <a:r>
                        <a:rPr sz="2400" b="1" spc="-10" dirty="0">
                          <a:solidFill>
                            <a:schemeClr val="tx1"/>
                          </a:solidFill>
                          <a:latin typeface="Times New Roman"/>
                          <a:cs typeface="Times New Roman"/>
                        </a:rPr>
                        <a:t>User</a:t>
                      </a:r>
                      <a:endParaRPr sz="2400" dirty="0">
                        <a:solidFill>
                          <a:schemeClr val="tx1"/>
                        </a:solidFill>
                        <a:latin typeface="Times New Roman"/>
                        <a:cs typeface="Times New Roman"/>
                      </a:endParaRPr>
                    </a:p>
                    <a:p>
                      <a:pPr algn="ctr">
                        <a:lnSpc>
                          <a:spcPct val="100000"/>
                        </a:lnSpc>
                      </a:pPr>
                      <a:r>
                        <a:rPr sz="2400" b="1" spc="-5" dirty="0">
                          <a:solidFill>
                            <a:schemeClr val="tx1"/>
                          </a:solidFill>
                          <a:latin typeface="Times New Roman"/>
                          <a:cs typeface="Times New Roman"/>
                        </a:rPr>
                        <a:t>Story</a:t>
                      </a:r>
                      <a:r>
                        <a:rPr sz="2400" b="1" spc="-30" dirty="0">
                          <a:solidFill>
                            <a:schemeClr val="tx1"/>
                          </a:solidFill>
                          <a:latin typeface="Times New Roman"/>
                          <a:cs typeface="Times New Roman"/>
                        </a:rPr>
                        <a:t> </a:t>
                      </a:r>
                      <a:r>
                        <a:rPr sz="2400" b="1" spc="-10" dirty="0">
                          <a:solidFill>
                            <a:schemeClr val="tx1"/>
                          </a:solidFill>
                          <a:latin typeface="Times New Roman"/>
                          <a:cs typeface="Times New Roman"/>
                        </a:rPr>
                        <a:t>ID</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ts val="1810"/>
                        </a:lnSpc>
                      </a:pPr>
                      <a:endParaRPr lang="en-US" sz="2400" b="1" spc="-5" dirty="0">
                        <a:solidFill>
                          <a:schemeClr val="tx1"/>
                        </a:solidFill>
                        <a:latin typeface="Times New Roman"/>
                        <a:cs typeface="Times New Roman"/>
                      </a:endParaRPr>
                    </a:p>
                    <a:p>
                      <a:pPr algn="ctr">
                        <a:lnSpc>
                          <a:spcPts val="1810"/>
                        </a:lnSpc>
                      </a:pPr>
                      <a:endParaRPr lang="en-US" sz="2400" b="1" spc="-5" dirty="0">
                        <a:solidFill>
                          <a:schemeClr val="tx1"/>
                        </a:solidFill>
                        <a:latin typeface="Times New Roman"/>
                        <a:cs typeface="Times New Roman"/>
                      </a:endParaRPr>
                    </a:p>
                    <a:p>
                      <a:pPr algn="ctr">
                        <a:lnSpc>
                          <a:spcPts val="1810"/>
                        </a:lnSpc>
                      </a:pPr>
                      <a:r>
                        <a:rPr sz="2400" b="1" spc="-5" dirty="0">
                          <a:solidFill>
                            <a:schemeClr val="tx1"/>
                          </a:solidFill>
                          <a:latin typeface="Times New Roman"/>
                          <a:cs typeface="Times New Roman"/>
                        </a:rPr>
                        <a:t>Issue</a:t>
                      </a:r>
                      <a:r>
                        <a:rPr sz="2400" b="1" spc="-70" dirty="0">
                          <a:solidFill>
                            <a:schemeClr val="tx1"/>
                          </a:solidFill>
                          <a:latin typeface="Times New Roman"/>
                          <a:cs typeface="Times New Roman"/>
                        </a:rPr>
                        <a:t> </a:t>
                      </a:r>
                      <a:r>
                        <a:rPr sz="2400" b="1" spc="-35" dirty="0">
                          <a:solidFill>
                            <a:schemeClr val="tx1"/>
                          </a:solidFill>
                          <a:latin typeface="Times New Roman"/>
                          <a:cs typeface="Times New Roman"/>
                        </a:rPr>
                        <a:t>Type</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860" algn="ctr">
                        <a:lnSpc>
                          <a:spcPct val="100000"/>
                        </a:lnSpc>
                      </a:pPr>
                      <a:r>
                        <a:rPr sz="2400" b="1" spc="-10" dirty="0">
                          <a:solidFill>
                            <a:schemeClr val="tx1"/>
                          </a:solidFill>
                          <a:latin typeface="Times New Roman"/>
                          <a:cs typeface="Times New Roman"/>
                        </a:rPr>
                        <a:t>User</a:t>
                      </a:r>
                      <a:r>
                        <a:rPr sz="2400" b="1" spc="-50" dirty="0">
                          <a:solidFill>
                            <a:schemeClr val="tx1"/>
                          </a:solidFill>
                          <a:latin typeface="Times New Roman"/>
                          <a:cs typeface="Times New Roman"/>
                        </a:rPr>
                        <a:t> </a:t>
                      </a:r>
                      <a:r>
                        <a:rPr sz="2400" b="1" spc="-10" dirty="0">
                          <a:solidFill>
                            <a:schemeClr val="tx1"/>
                          </a:solidFill>
                          <a:latin typeface="Times New Roman"/>
                          <a:cs typeface="Times New Roman"/>
                        </a:rPr>
                        <a:t>Story</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75590" algn="ctr">
                        <a:lnSpc>
                          <a:spcPct val="100000"/>
                        </a:lnSpc>
                      </a:pPr>
                      <a:r>
                        <a:rPr sz="2400" b="1" spc="-10" dirty="0">
                          <a:solidFill>
                            <a:schemeClr val="tx1"/>
                          </a:solidFill>
                          <a:latin typeface="Times New Roman"/>
                          <a:cs typeface="Times New Roman"/>
                        </a:rPr>
                        <a:t>Story</a:t>
                      </a:r>
                      <a:endParaRPr sz="2400" dirty="0">
                        <a:solidFill>
                          <a:schemeClr val="tx1"/>
                        </a:solidFill>
                        <a:latin typeface="Times New Roman"/>
                        <a:cs typeface="Times New Roman"/>
                      </a:endParaRPr>
                    </a:p>
                    <a:p>
                      <a:pPr marL="241935" algn="ctr">
                        <a:lnSpc>
                          <a:spcPct val="100000"/>
                        </a:lnSpc>
                      </a:pPr>
                      <a:r>
                        <a:rPr sz="2400" b="1" spc="-5" dirty="0">
                          <a:solidFill>
                            <a:schemeClr val="tx1"/>
                          </a:solidFill>
                          <a:latin typeface="Times New Roman"/>
                          <a:cs typeface="Times New Roman"/>
                        </a:rPr>
                        <a:t>Points</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438818849"/>
                  </a:ext>
                </a:extLst>
              </a:tr>
              <a:tr h="562777">
                <a:tc>
                  <a:txBody>
                    <a:bodyPr/>
                    <a:lstStyle/>
                    <a:p>
                      <a:pPr algn="ctr">
                        <a:lnSpc>
                          <a:spcPts val="1860"/>
                        </a:lnSpc>
                      </a:pPr>
                      <a:endParaRPr lang="en-US" sz="2400" dirty="0">
                        <a:latin typeface="Times New Roman"/>
                        <a:cs typeface="Times New Roman"/>
                      </a:endParaRPr>
                    </a:p>
                    <a:p>
                      <a:pPr algn="ctr">
                        <a:lnSpc>
                          <a:spcPts val="1860"/>
                        </a:lnSpc>
                      </a:pPr>
                      <a:r>
                        <a:rPr lang="en-US" sz="2400" dirty="0">
                          <a:latin typeface="Times New Roman"/>
                          <a:cs typeface="Times New Roman"/>
                        </a:rPr>
                        <a:t>TA – 1</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0"/>
                        </a:lnSpc>
                      </a:pPr>
                      <a:endParaRPr lang="en-US" sz="2400" spc="-35" dirty="0">
                        <a:latin typeface="Times New Roman"/>
                        <a:cs typeface="Times New Roman"/>
                      </a:endParaRPr>
                    </a:p>
                    <a:p>
                      <a:pPr algn="ctr">
                        <a:lnSpc>
                          <a:spcPts val="1810"/>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endParaRPr lang="en-US" sz="2400" spc="-60" dirty="0">
                        <a:latin typeface="Times New Roman"/>
                        <a:cs typeface="Times New Roman"/>
                      </a:endParaRPr>
                    </a:p>
                    <a:p>
                      <a:pPr algn="ctr">
                        <a:lnSpc>
                          <a:spcPts val="1860"/>
                        </a:lnSpc>
                      </a:pPr>
                      <a:r>
                        <a:rPr sz="2400" spc="-60" dirty="0">
                          <a:latin typeface="Times New Roman"/>
                          <a:cs typeface="Times New Roman"/>
                        </a:rPr>
                        <a:t>To</a:t>
                      </a:r>
                      <a:r>
                        <a:rPr sz="2400" spc="-5" dirty="0">
                          <a:latin typeface="Times New Roman"/>
                          <a:cs typeface="Times New Roman"/>
                        </a:rPr>
                        <a:t> gather</a:t>
                      </a:r>
                      <a:r>
                        <a:rPr sz="2400" spc="15" dirty="0">
                          <a:latin typeface="Times New Roman"/>
                          <a:cs typeface="Times New Roman"/>
                        </a:rPr>
                        <a:t> </a:t>
                      </a:r>
                      <a:r>
                        <a:rPr sz="2400" spc="-5" dirty="0">
                          <a:latin typeface="Times New Roman"/>
                          <a:cs typeface="Times New Roman"/>
                        </a:rPr>
                        <a:t>all</a:t>
                      </a:r>
                      <a:r>
                        <a:rPr sz="2400" dirty="0">
                          <a:latin typeface="Times New Roman"/>
                          <a:cs typeface="Times New Roman"/>
                        </a:rPr>
                        <a:t> the</a:t>
                      </a:r>
                      <a:r>
                        <a:rPr sz="2400" spc="5" dirty="0">
                          <a:latin typeface="Times New Roman"/>
                          <a:cs typeface="Times New Roman"/>
                        </a:rPr>
                        <a:t> </a:t>
                      </a:r>
                      <a:r>
                        <a:rPr sz="2400" spc="-5" dirty="0">
                          <a:latin typeface="Times New Roman"/>
                          <a:cs typeface="Times New Roman"/>
                        </a:rPr>
                        <a:t>requirements</a:t>
                      </a:r>
                      <a:r>
                        <a:rPr sz="2400" spc="60" dirty="0">
                          <a:latin typeface="Times New Roman"/>
                          <a:cs typeface="Times New Roman"/>
                        </a:rPr>
                        <a:t> </a:t>
                      </a:r>
                      <a:r>
                        <a:rPr sz="2400" dirty="0">
                          <a:latin typeface="Times New Roman"/>
                          <a:cs typeface="Times New Roman"/>
                        </a:rPr>
                        <a:t>for</a:t>
                      </a:r>
                      <a:r>
                        <a:rPr sz="2400" spc="-1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spc="-5" dirty="0">
                          <a:latin typeface="Times New Roman"/>
                          <a:cs typeface="Times New Roman"/>
                        </a:rPr>
                        <a:t>project.</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35"/>
                        </a:lnSpc>
                      </a:pPr>
                      <a:endParaRPr lang="en-US" sz="2400" dirty="0">
                        <a:latin typeface="Times New Roman"/>
                        <a:cs typeface="Times New Roman"/>
                      </a:endParaRPr>
                    </a:p>
                    <a:p>
                      <a:pPr marL="2540" algn="ctr">
                        <a:lnSpc>
                          <a:spcPts val="2335"/>
                        </a:lnSpc>
                      </a:pPr>
                      <a:r>
                        <a:rPr lang="en-US" sz="2400" dirty="0">
                          <a:latin typeface="Times New Roman"/>
                          <a:cs typeface="Times New Roman"/>
                        </a:rPr>
                        <a:t>8</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267227437"/>
                  </a:ext>
                </a:extLst>
              </a:tr>
              <a:tr h="567670">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0"/>
                        </a:lnSpc>
                      </a:pPr>
                      <a:endParaRPr lang="en-US" sz="2400" spc="-35" dirty="0">
                        <a:latin typeface="Times New Roman"/>
                        <a:cs typeface="Times New Roman"/>
                      </a:endParaRPr>
                    </a:p>
                    <a:p>
                      <a:pPr algn="ctr">
                        <a:lnSpc>
                          <a:spcPts val="1810"/>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endParaRPr lang="en-US" sz="2400" spc="-5" dirty="0">
                        <a:latin typeface="Times New Roman"/>
                        <a:cs typeface="Times New Roman"/>
                      </a:endParaRPr>
                    </a:p>
                    <a:p>
                      <a:pPr algn="ctr">
                        <a:lnSpc>
                          <a:spcPts val="1860"/>
                        </a:lnSpc>
                      </a:pPr>
                      <a:r>
                        <a:rPr sz="2400" spc="-5" dirty="0">
                          <a:latin typeface="Times New Roman"/>
                          <a:cs typeface="Times New Roman"/>
                        </a:rPr>
                        <a:t>As a</a:t>
                      </a:r>
                      <a:r>
                        <a:rPr sz="2400" spc="10" dirty="0">
                          <a:latin typeface="Times New Roman"/>
                          <a:cs typeface="Times New Roman"/>
                        </a:rPr>
                        <a:t> </a:t>
                      </a:r>
                      <a:r>
                        <a:rPr sz="2400" spc="-5" dirty="0">
                          <a:latin typeface="Times New Roman"/>
                          <a:cs typeface="Times New Roman"/>
                        </a:rPr>
                        <a:t>team</a:t>
                      </a:r>
                      <a:r>
                        <a:rPr sz="2400" spc="25" dirty="0">
                          <a:latin typeface="Times New Roman"/>
                          <a:cs typeface="Times New Roman"/>
                        </a:rPr>
                        <a:t> </a:t>
                      </a:r>
                      <a:r>
                        <a:rPr sz="2400" spc="-5" dirty="0">
                          <a:latin typeface="Times New Roman"/>
                          <a:cs typeface="Times New Roman"/>
                        </a:rPr>
                        <a:t>we should</a:t>
                      </a:r>
                      <a:r>
                        <a:rPr sz="2400" spc="5" dirty="0">
                          <a:latin typeface="Times New Roman"/>
                          <a:cs typeface="Times New Roman"/>
                        </a:rPr>
                        <a:t> </a:t>
                      </a:r>
                      <a:r>
                        <a:rPr sz="2400" spc="-5" dirty="0">
                          <a:latin typeface="Times New Roman"/>
                          <a:cs typeface="Times New Roman"/>
                        </a:rPr>
                        <a:t>have</a:t>
                      </a:r>
                      <a:r>
                        <a:rPr sz="2400" dirty="0">
                          <a:latin typeface="Times New Roman"/>
                          <a:cs typeface="Times New Roman"/>
                        </a:rPr>
                        <a:t> </a:t>
                      </a:r>
                      <a:r>
                        <a:rPr sz="2400" spc="-5" dirty="0">
                          <a:latin typeface="Times New Roman"/>
                          <a:cs typeface="Times New Roman"/>
                        </a:rPr>
                        <a:t>team</a:t>
                      </a:r>
                      <a:r>
                        <a:rPr sz="2400" spc="25" dirty="0">
                          <a:latin typeface="Times New Roman"/>
                          <a:cs typeface="Times New Roman"/>
                        </a:rPr>
                        <a:t> </a:t>
                      </a:r>
                      <a:r>
                        <a:rPr sz="2400" spc="-5" dirty="0">
                          <a:latin typeface="Times New Roman"/>
                          <a:cs typeface="Times New Roman"/>
                        </a:rPr>
                        <a:t>work agreement</a:t>
                      </a:r>
                      <a:r>
                        <a:rPr sz="2400" spc="60" dirty="0">
                          <a:latin typeface="Times New Roman"/>
                          <a:cs typeface="Times New Roman"/>
                        </a:rPr>
                        <a:t> </a:t>
                      </a:r>
                      <a:r>
                        <a:rPr sz="2400" spc="-10" dirty="0">
                          <a:latin typeface="Times New Roman"/>
                          <a:cs typeface="Times New Roman"/>
                        </a:rPr>
                        <a:t>with</a:t>
                      </a:r>
                      <a:r>
                        <a:rPr sz="2400" spc="15" dirty="0">
                          <a:latin typeface="Times New Roman"/>
                          <a:cs typeface="Times New Roman"/>
                        </a:rPr>
                        <a:t> </a:t>
                      </a:r>
                      <a:r>
                        <a:rPr sz="2400" spc="-5" dirty="0">
                          <a:latin typeface="Times New Roman"/>
                          <a:cs typeface="Times New Roman"/>
                        </a:rPr>
                        <a:t>all</a:t>
                      </a:r>
                      <a:r>
                        <a:rPr sz="2400" spc="10" dirty="0">
                          <a:latin typeface="Times New Roman"/>
                          <a:cs typeface="Times New Roman"/>
                        </a:rPr>
                        <a:t> </a:t>
                      </a:r>
                      <a:r>
                        <a:rPr sz="2400" spc="-5" dirty="0">
                          <a:latin typeface="Times New Roman"/>
                          <a:cs typeface="Times New Roman"/>
                        </a:rPr>
                        <a:t>rules</a:t>
                      </a:r>
                      <a:r>
                        <a:rPr sz="2400" spc="20" dirty="0">
                          <a:latin typeface="Times New Roman"/>
                          <a:cs typeface="Times New Roman"/>
                        </a:rPr>
                        <a:t> </a:t>
                      </a:r>
                      <a:r>
                        <a:rPr sz="2400" spc="-5" dirty="0">
                          <a:latin typeface="Times New Roman"/>
                          <a:cs typeface="Times New Roman"/>
                        </a:rPr>
                        <a:t>and</a:t>
                      </a:r>
                      <a:r>
                        <a:rPr sz="2400" spc="5" dirty="0">
                          <a:latin typeface="Times New Roman"/>
                          <a:cs typeface="Times New Roman"/>
                        </a:rPr>
                        <a:t> </a:t>
                      </a:r>
                      <a:r>
                        <a:rPr lang="en-US" sz="2400" spc="5" dirty="0">
                          <a:latin typeface="Times New Roman"/>
                          <a:cs typeface="Times New Roman"/>
                        </a:rPr>
                        <a:t> </a:t>
                      </a:r>
                      <a:r>
                        <a:rPr sz="2400" spc="-5" dirty="0">
                          <a:latin typeface="Times New Roman"/>
                          <a:cs typeface="Times New Roman"/>
                        </a:rPr>
                        <a:t>regulations.</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607070389"/>
                  </a:ext>
                </a:extLst>
              </a:tr>
              <a:tr h="940511">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endParaRPr lang="en-US" sz="2400" spc="-35" dirty="0">
                        <a:latin typeface="Times New Roman"/>
                        <a:cs typeface="Times New Roman"/>
                      </a:endParaRPr>
                    </a:p>
                    <a:p>
                      <a:pPr algn="ctr">
                        <a:lnSpc>
                          <a:spcPts val="1814"/>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422909" algn="ctr">
                        <a:lnSpc>
                          <a:spcPts val="1860"/>
                        </a:lnSpc>
                      </a:pPr>
                      <a:endParaRPr lang="en-US" sz="2400" spc="-5" dirty="0">
                        <a:latin typeface="Times New Roman"/>
                        <a:cs typeface="Times New Roman"/>
                      </a:endParaRPr>
                    </a:p>
                    <a:p>
                      <a:pPr marL="422909" algn="ctr">
                        <a:lnSpc>
                          <a:spcPts val="1860"/>
                        </a:lnSpc>
                      </a:pPr>
                      <a:r>
                        <a:rPr sz="2400" spc="-5" dirty="0">
                          <a:latin typeface="Times New Roman"/>
                          <a:cs typeface="Times New Roman"/>
                        </a:rPr>
                        <a:t>As</a:t>
                      </a:r>
                      <a:r>
                        <a:rPr sz="2400" dirty="0">
                          <a:latin typeface="Times New Roman"/>
                          <a:cs typeface="Times New Roman"/>
                        </a:rPr>
                        <a:t> </a:t>
                      </a:r>
                      <a:r>
                        <a:rPr sz="2400" spc="-5" dirty="0">
                          <a:latin typeface="Times New Roman"/>
                          <a:cs typeface="Times New Roman"/>
                        </a:rPr>
                        <a:t>a</a:t>
                      </a:r>
                      <a:r>
                        <a:rPr sz="2400" spc="10" dirty="0">
                          <a:latin typeface="Times New Roman"/>
                          <a:cs typeface="Times New Roman"/>
                        </a:rPr>
                        <a:t> </a:t>
                      </a:r>
                      <a:r>
                        <a:rPr sz="2400" spc="-5" dirty="0">
                          <a:latin typeface="Times New Roman"/>
                          <a:cs typeface="Times New Roman"/>
                        </a:rPr>
                        <a:t>team</a:t>
                      </a:r>
                      <a:r>
                        <a:rPr sz="2400" spc="30" dirty="0">
                          <a:latin typeface="Times New Roman"/>
                          <a:cs typeface="Times New Roman"/>
                        </a:rPr>
                        <a:t> </a:t>
                      </a:r>
                      <a:r>
                        <a:rPr sz="2400" spc="-5" dirty="0">
                          <a:latin typeface="Times New Roman"/>
                          <a:cs typeface="Times New Roman"/>
                        </a:rPr>
                        <a:t>we</a:t>
                      </a:r>
                      <a:r>
                        <a:rPr sz="2400" dirty="0">
                          <a:latin typeface="Times New Roman"/>
                          <a:cs typeface="Times New Roman"/>
                        </a:rPr>
                        <a:t> </a:t>
                      </a:r>
                      <a:r>
                        <a:rPr sz="2400" spc="-5" dirty="0">
                          <a:latin typeface="Times New Roman"/>
                          <a:cs typeface="Times New Roman"/>
                        </a:rPr>
                        <a:t>should</a:t>
                      </a:r>
                      <a:r>
                        <a:rPr sz="2400" spc="10" dirty="0">
                          <a:latin typeface="Times New Roman"/>
                          <a:cs typeface="Times New Roman"/>
                        </a:rPr>
                        <a:t> </a:t>
                      </a:r>
                      <a:r>
                        <a:rPr sz="2400" dirty="0">
                          <a:latin typeface="Times New Roman"/>
                          <a:cs typeface="Times New Roman"/>
                        </a:rPr>
                        <a:t>divide</a:t>
                      </a:r>
                      <a:r>
                        <a:rPr sz="2400" spc="10" dirty="0">
                          <a:latin typeface="Times New Roman"/>
                          <a:cs typeface="Times New Roman"/>
                        </a:rPr>
                        <a:t> </a:t>
                      </a:r>
                      <a:r>
                        <a:rPr sz="2400" spc="-5" dirty="0">
                          <a:latin typeface="Times New Roman"/>
                          <a:cs typeface="Times New Roman"/>
                        </a:rPr>
                        <a:t>roles</a:t>
                      </a:r>
                      <a:r>
                        <a:rPr sz="2400" spc="20" dirty="0">
                          <a:latin typeface="Times New Roman"/>
                          <a:cs typeface="Times New Roman"/>
                        </a:rPr>
                        <a:t> </a:t>
                      </a:r>
                      <a:r>
                        <a:rPr sz="2400" spc="-5" dirty="0">
                          <a:latin typeface="Times New Roman"/>
                          <a:cs typeface="Times New Roman"/>
                        </a:rPr>
                        <a:t>and</a:t>
                      </a:r>
                      <a:r>
                        <a:rPr sz="2400" spc="5" dirty="0">
                          <a:latin typeface="Times New Roman"/>
                          <a:cs typeface="Times New Roman"/>
                        </a:rPr>
                        <a:t> </a:t>
                      </a:r>
                      <a:r>
                        <a:rPr sz="2400" spc="-5" dirty="0">
                          <a:latin typeface="Times New Roman"/>
                          <a:cs typeface="Times New Roman"/>
                        </a:rPr>
                        <a:t>responsibilities</a:t>
                      </a:r>
                      <a:r>
                        <a:rPr sz="2400" spc="55" dirty="0">
                          <a:latin typeface="Times New Roman"/>
                          <a:cs typeface="Times New Roman"/>
                        </a:rPr>
                        <a:t> </a:t>
                      </a:r>
                      <a:r>
                        <a:rPr sz="2400" spc="-10" dirty="0">
                          <a:latin typeface="Times New Roman"/>
                          <a:cs typeface="Times New Roman"/>
                        </a:rPr>
                        <a:t>among</a:t>
                      </a:r>
                      <a:r>
                        <a:rPr sz="2400" spc="40" dirty="0">
                          <a:latin typeface="Times New Roman"/>
                          <a:cs typeface="Times New Roman"/>
                        </a:rPr>
                        <a:t> </a:t>
                      </a:r>
                      <a:r>
                        <a:rPr sz="2400" spc="-5" dirty="0">
                          <a:latin typeface="Times New Roman"/>
                          <a:cs typeface="Times New Roman"/>
                        </a:rPr>
                        <a:t>ourselves</a:t>
                      </a:r>
                      <a:r>
                        <a:rPr sz="2400" spc="30" dirty="0">
                          <a:latin typeface="Times New Roman"/>
                          <a:cs typeface="Times New Roman"/>
                        </a:rPr>
                        <a:t> </a:t>
                      </a:r>
                      <a:endParaRPr lang="en-US" sz="2400" spc="30" dirty="0">
                        <a:latin typeface="Times New Roman"/>
                        <a:cs typeface="Times New Roman"/>
                      </a:endParaRPr>
                    </a:p>
                    <a:p>
                      <a:pPr marL="422909" algn="ctr">
                        <a:lnSpc>
                          <a:spcPts val="1860"/>
                        </a:lnSpc>
                      </a:pPr>
                      <a:endParaRPr lang="en-US" sz="2400" spc="30" dirty="0">
                        <a:latin typeface="Times New Roman"/>
                        <a:cs typeface="Times New Roman"/>
                      </a:endParaRPr>
                    </a:p>
                    <a:p>
                      <a:pPr marL="422909" algn="ctr">
                        <a:lnSpc>
                          <a:spcPts val="1860"/>
                        </a:lnSpc>
                      </a:pPr>
                      <a:r>
                        <a:rPr lang="en-US" sz="2400" spc="-5" dirty="0">
                          <a:latin typeface="Times New Roman"/>
                          <a:cs typeface="Times New Roman"/>
                        </a:rPr>
                        <a:t>to</a:t>
                      </a:r>
                      <a:r>
                        <a:rPr lang="en-US" sz="2400" spc="5" dirty="0">
                          <a:latin typeface="Times New Roman"/>
                          <a:cs typeface="Times New Roman"/>
                        </a:rPr>
                        <a:t> </a:t>
                      </a:r>
                      <a:r>
                        <a:rPr lang="en-US" sz="2400" spc="-5" dirty="0">
                          <a:latin typeface="Times New Roman"/>
                          <a:cs typeface="Times New Roman"/>
                        </a:rPr>
                        <a:t>develop</a:t>
                      </a:r>
                      <a:r>
                        <a:rPr lang="en-US" sz="2400" spc="10" dirty="0">
                          <a:latin typeface="Times New Roman"/>
                          <a:cs typeface="Times New Roman"/>
                        </a:rPr>
                        <a:t> </a:t>
                      </a:r>
                      <a:r>
                        <a:rPr lang="en-US" sz="2400" spc="-5" dirty="0">
                          <a:latin typeface="Times New Roman"/>
                          <a:cs typeface="Times New Roman"/>
                        </a:rPr>
                        <a:t>the</a:t>
                      </a:r>
                      <a:r>
                        <a:rPr lang="en-US" sz="2400" spc="10" dirty="0">
                          <a:latin typeface="Times New Roman"/>
                          <a:cs typeface="Times New Roman"/>
                        </a:rPr>
                        <a:t> </a:t>
                      </a:r>
                      <a:r>
                        <a:rPr lang="en-US" sz="2400" spc="-5" dirty="0">
                          <a:latin typeface="Times New Roman"/>
                          <a:cs typeface="Times New Roman"/>
                        </a:rPr>
                        <a:t>project.</a:t>
                      </a:r>
                      <a:endParaRPr lang="en-US"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41782778"/>
                  </a:ext>
                </a:extLst>
              </a:tr>
              <a:tr h="940511">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endParaRPr lang="en-US" sz="2400" spc="-35" dirty="0">
                        <a:latin typeface="Times New Roman"/>
                        <a:cs typeface="Times New Roman"/>
                      </a:endParaRPr>
                    </a:p>
                    <a:p>
                      <a:pPr algn="ctr">
                        <a:lnSpc>
                          <a:spcPts val="1814"/>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endParaRPr lang="en-US" sz="2400" spc="-5" dirty="0">
                        <a:latin typeface="Times New Roman"/>
                        <a:cs typeface="Times New Roman"/>
                      </a:endParaRPr>
                    </a:p>
                    <a:p>
                      <a:pPr algn="ctr">
                        <a:lnSpc>
                          <a:spcPts val="1860"/>
                        </a:lnSpc>
                      </a:pPr>
                      <a:r>
                        <a:rPr sz="2400" spc="-5" dirty="0">
                          <a:latin typeface="Times New Roman"/>
                          <a:cs typeface="Times New Roman"/>
                        </a:rPr>
                        <a:t>As</a:t>
                      </a:r>
                      <a:r>
                        <a:rPr sz="2400" dirty="0">
                          <a:latin typeface="Times New Roman"/>
                          <a:cs typeface="Times New Roman"/>
                        </a:rPr>
                        <a:t> </a:t>
                      </a:r>
                      <a:r>
                        <a:rPr sz="2400" spc="-5" dirty="0">
                          <a:latin typeface="Times New Roman"/>
                          <a:cs typeface="Times New Roman"/>
                        </a:rPr>
                        <a:t>a</a:t>
                      </a:r>
                      <a:r>
                        <a:rPr sz="2400" spc="15" dirty="0">
                          <a:latin typeface="Times New Roman"/>
                          <a:cs typeface="Times New Roman"/>
                        </a:rPr>
                        <a:t> </a:t>
                      </a:r>
                      <a:r>
                        <a:rPr sz="2400" spc="-5" dirty="0">
                          <a:latin typeface="Times New Roman"/>
                          <a:cs typeface="Times New Roman"/>
                        </a:rPr>
                        <a:t>team</a:t>
                      </a:r>
                      <a:r>
                        <a:rPr sz="2400" spc="30" dirty="0">
                          <a:latin typeface="Times New Roman"/>
                          <a:cs typeface="Times New Roman"/>
                        </a:rPr>
                        <a:t> </a:t>
                      </a:r>
                      <a:r>
                        <a:rPr sz="2400" spc="-5" dirty="0">
                          <a:latin typeface="Times New Roman"/>
                          <a:cs typeface="Times New Roman"/>
                        </a:rPr>
                        <a:t>we</a:t>
                      </a:r>
                      <a:r>
                        <a:rPr sz="2400" dirty="0">
                          <a:latin typeface="Times New Roman"/>
                          <a:cs typeface="Times New Roman"/>
                        </a:rPr>
                        <a:t> </a:t>
                      </a:r>
                      <a:r>
                        <a:rPr sz="2400" spc="-5" dirty="0">
                          <a:latin typeface="Times New Roman"/>
                          <a:cs typeface="Times New Roman"/>
                        </a:rPr>
                        <a:t>should</a:t>
                      </a:r>
                      <a:r>
                        <a:rPr sz="2400" spc="10" dirty="0">
                          <a:latin typeface="Times New Roman"/>
                          <a:cs typeface="Times New Roman"/>
                        </a:rPr>
                        <a:t> </a:t>
                      </a:r>
                      <a:r>
                        <a:rPr sz="2400" spc="-5" dirty="0">
                          <a:latin typeface="Times New Roman"/>
                          <a:cs typeface="Times New Roman"/>
                        </a:rPr>
                        <a:t>develop</a:t>
                      </a:r>
                      <a:r>
                        <a:rPr sz="2400" spc="10" dirty="0">
                          <a:latin typeface="Times New Roman"/>
                          <a:cs typeface="Times New Roman"/>
                        </a:rPr>
                        <a:t> </a:t>
                      </a:r>
                      <a:r>
                        <a:rPr sz="2400" spc="-5" dirty="0">
                          <a:latin typeface="Times New Roman"/>
                          <a:cs typeface="Times New Roman"/>
                        </a:rPr>
                        <a:t>required</a:t>
                      </a:r>
                      <a:r>
                        <a:rPr sz="2400" spc="25" dirty="0">
                          <a:latin typeface="Times New Roman"/>
                          <a:cs typeface="Times New Roman"/>
                        </a:rPr>
                        <a:t> </a:t>
                      </a:r>
                      <a:r>
                        <a:rPr sz="2400" spc="-5" dirty="0">
                          <a:latin typeface="Times New Roman"/>
                          <a:cs typeface="Times New Roman"/>
                        </a:rPr>
                        <a:t>technical</a:t>
                      </a:r>
                      <a:r>
                        <a:rPr sz="2400" spc="35" dirty="0">
                          <a:latin typeface="Times New Roman"/>
                          <a:cs typeface="Times New Roman"/>
                        </a:rPr>
                        <a:t> </a:t>
                      </a:r>
                      <a:r>
                        <a:rPr sz="2400" spc="-5" dirty="0">
                          <a:latin typeface="Times New Roman"/>
                          <a:cs typeface="Times New Roman"/>
                        </a:rPr>
                        <a:t>and</a:t>
                      </a:r>
                      <a:r>
                        <a:rPr sz="2400" spc="10" dirty="0">
                          <a:latin typeface="Times New Roman"/>
                          <a:cs typeface="Times New Roman"/>
                        </a:rPr>
                        <a:t> </a:t>
                      </a:r>
                      <a:r>
                        <a:rPr sz="2400" spc="-5" dirty="0">
                          <a:latin typeface="Times New Roman"/>
                          <a:cs typeface="Times New Roman"/>
                        </a:rPr>
                        <a:t>functional</a:t>
                      </a:r>
                      <a:r>
                        <a:rPr sz="2400" spc="10" dirty="0">
                          <a:latin typeface="Times New Roman"/>
                          <a:cs typeface="Times New Roman"/>
                        </a:rPr>
                        <a:t> </a:t>
                      </a:r>
                      <a:r>
                        <a:rPr sz="2400" spc="-5" dirty="0">
                          <a:latin typeface="Times New Roman"/>
                          <a:cs typeface="Times New Roman"/>
                        </a:rPr>
                        <a:t>knowledge</a:t>
                      </a:r>
                      <a:r>
                        <a:rPr sz="2400" spc="5" dirty="0">
                          <a:latin typeface="Times New Roman"/>
                          <a:cs typeface="Times New Roman"/>
                        </a:rPr>
                        <a:t> </a:t>
                      </a:r>
                      <a:r>
                        <a:rPr lang="en-US" sz="2400" spc="5" dirty="0">
                          <a:latin typeface="Times New Roman"/>
                          <a:cs typeface="Times New Roman"/>
                        </a:rPr>
                        <a:t> </a:t>
                      </a:r>
                    </a:p>
                    <a:p>
                      <a:pPr algn="ctr">
                        <a:lnSpc>
                          <a:spcPts val="1860"/>
                        </a:lnSpc>
                      </a:pPr>
                      <a:endParaRPr lang="en-US" sz="2400" spc="5" dirty="0">
                        <a:latin typeface="Times New Roman"/>
                        <a:cs typeface="Times New Roman"/>
                      </a:endParaRPr>
                    </a:p>
                    <a:p>
                      <a:pPr algn="ctr">
                        <a:lnSpc>
                          <a:spcPts val="1860"/>
                        </a:lnSpc>
                      </a:pPr>
                      <a:r>
                        <a:rPr sz="2400" spc="-5" dirty="0">
                          <a:latin typeface="Times New Roman"/>
                          <a:cs typeface="Times New Roman"/>
                        </a:rPr>
                        <a:t>required</a:t>
                      </a:r>
                      <a:r>
                        <a:rPr sz="2400" spc="30" dirty="0">
                          <a:latin typeface="Times New Roman"/>
                          <a:cs typeface="Times New Roman"/>
                        </a:rPr>
                        <a:t> </a:t>
                      </a:r>
                      <a:r>
                        <a:rPr sz="2400" spc="-5" dirty="0">
                          <a:latin typeface="Times New Roman"/>
                          <a:cs typeface="Times New Roman"/>
                        </a:rPr>
                        <a:t>to</a:t>
                      </a:r>
                      <a:r>
                        <a:rPr sz="2400" spc="5" dirty="0">
                          <a:latin typeface="Times New Roman"/>
                          <a:cs typeface="Times New Roman"/>
                        </a:rPr>
                        <a:t> </a:t>
                      </a:r>
                      <a:r>
                        <a:rPr sz="2400" spc="-10" dirty="0">
                          <a:latin typeface="Times New Roman"/>
                          <a:cs typeface="Times New Roman"/>
                        </a:rPr>
                        <a:t>complete</a:t>
                      </a:r>
                      <a:r>
                        <a:rPr sz="2400" spc="60" dirty="0">
                          <a:latin typeface="Times New Roman"/>
                          <a:cs typeface="Times New Roman"/>
                        </a:rPr>
                        <a:t> </a:t>
                      </a:r>
                      <a:r>
                        <a:rPr sz="2400" dirty="0">
                          <a:latin typeface="Times New Roman"/>
                          <a:cs typeface="Times New Roman"/>
                        </a:rPr>
                        <a:t>the</a:t>
                      </a:r>
                      <a:r>
                        <a:rPr lang="en-US" sz="2400" dirty="0">
                          <a:latin typeface="Times New Roman"/>
                          <a:cs typeface="Times New Roman"/>
                        </a:rPr>
                        <a:t> </a:t>
                      </a:r>
                      <a:r>
                        <a:rPr sz="2400" spc="-5" dirty="0">
                          <a:latin typeface="Times New Roman"/>
                          <a:cs typeface="Times New Roman"/>
                        </a:rPr>
                        <a:t>project.</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825529126"/>
                  </a:ext>
                </a:extLst>
              </a:tr>
              <a:tr h="704200">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endParaRPr lang="en-US" sz="2400" spc="-35" dirty="0">
                        <a:latin typeface="Times New Roman"/>
                        <a:cs typeface="Times New Roman"/>
                      </a:endParaRPr>
                    </a:p>
                    <a:p>
                      <a:pPr algn="ctr">
                        <a:lnSpc>
                          <a:spcPts val="1814"/>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593725" algn="ctr">
                        <a:lnSpc>
                          <a:spcPts val="1860"/>
                        </a:lnSpc>
                      </a:pPr>
                      <a:endParaRPr lang="en-US" sz="2400" spc="-5" dirty="0">
                        <a:latin typeface="Times New Roman"/>
                        <a:cs typeface="Times New Roman"/>
                      </a:endParaRPr>
                    </a:p>
                    <a:p>
                      <a:pPr marL="593725" algn="ctr">
                        <a:lnSpc>
                          <a:spcPts val="1860"/>
                        </a:lnSpc>
                      </a:pPr>
                      <a:r>
                        <a:rPr sz="2400" spc="-5" dirty="0">
                          <a:latin typeface="Times New Roman"/>
                          <a:cs typeface="Times New Roman"/>
                        </a:rPr>
                        <a:t>As a</a:t>
                      </a:r>
                      <a:r>
                        <a:rPr sz="2400" spc="10" dirty="0">
                          <a:latin typeface="Times New Roman"/>
                          <a:cs typeface="Times New Roman"/>
                        </a:rPr>
                        <a:t> </a:t>
                      </a:r>
                      <a:r>
                        <a:rPr sz="2400" spc="-5" dirty="0">
                          <a:latin typeface="Times New Roman"/>
                          <a:cs typeface="Times New Roman"/>
                        </a:rPr>
                        <a:t>team</a:t>
                      </a:r>
                      <a:r>
                        <a:rPr sz="2400" spc="25" dirty="0">
                          <a:latin typeface="Times New Roman"/>
                          <a:cs typeface="Times New Roman"/>
                        </a:rPr>
                        <a:t> </a:t>
                      </a:r>
                      <a:r>
                        <a:rPr sz="2400" spc="-5" dirty="0">
                          <a:latin typeface="Times New Roman"/>
                          <a:cs typeface="Times New Roman"/>
                        </a:rPr>
                        <a:t>we</a:t>
                      </a:r>
                      <a:r>
                        <a:rPr sz="2400" dirty="0">
                          <a:latin typeface="Times New Roman"/>
                          <a:cs typeface="Times New Roman"/>
                        </a:rPr>
                        <a:t> </a:t>
                      </a:r>
                      <a:r>
                        <a:rPr sz="2400" spc="-5" dirty="0">
                          <a:latin typeface="Times New Roman"/>
                          <a:cs typeface="Times New Roman"/>
                        </a:rPr>
                        <a:t>should</a:t>
                      </a:r>
                      <a:r>
                        <a:rPr sz="2400" dirty="0">
                          <a:latin typeface="Times New Roman"/>
                          <a:cs typeface="Times New Roman"/>
                        </a:rPr>
                        <a:t> </a:t>
                      </a:r>
                      <a:r>
                        <a:rPr sz="2400" spc="-5" dirty="0">
                          <a:latin typeface="Times New Roman"/>
                          <a:cs typeface="Times New Roman"/>
                        </a:rPr>
                        <a:t>plan</a:t>
                      </a:r>
                      <a:r>
                        <a:rPr sz="2400" spc="10" dirty="0">
                          <a:latin typeface="Times New Roman"/>
                          <a:cs typeface="Times New Roman"/>
                        </a:rPr>
                        <a:t> </a:t>
                      </a:r>
                      <a:r>
                        <a:rPr sz="2400" spc="-5" dirty="0">
                          <a:latin typeface="Times New Roman"/>
                          <a:cs typeface="Times New Roman"/>
                        </a:rPr>
                        <a:t>the</a:t>
                      </a:r>
                      <a:r>
                        <a:rPr sz="2400" spc="10" dirty="0">
                          <a:latin typeface="Times New Roman"/>
                          <a:cs typeface="Times New Roman"/>
                        </a:rPr>
                        <a:t> </a:t>
                      </a:r>
                      <a:r>
                        <a:rPr sz="2400" spc="-5" dirty="0">
                          <a:latin typeface="Times New Roman"/>
                          <a:cs typeface="Times New Roman"/>
                        </a:rPr>
                        <a:t>product</a:t>
                      </a:r>
                      <a:r>
                        <a:rPr sz="2400" spc="10" dirty="0">
                          <a:latin typeface="Times New Roman"/>
                          <a:cs typeface="Times New Roman"/>
                        </a:rPr>
                        <a:t> </a:t>
                      </a:r>
                      <a:r>
                        <a:rPr sz="2400" spc="-5" dirty="0">
                          <a:latin typeface="Times New Roman"/>
                          <a:cs typeface="Times New Roman"/>
                        </a:rPr>
                        <a:t>requirements</a:t>
                      </a:r>
                      <a:r>
                        <a:rPr sz="2400" spc="60" dirty="0">
                          <a:latin typeface="Times New Roman"/>
                          <a:cs typeface="Times New Roman"/>
                        </a:rPr>
                        <a:t> </a:t>
                      </a:r>
                      <a:r>
                        <a:rPr sz="2400" spc="-5" dirty="0">
                          <a:latin typeface="Times New Roman"/>
                          <a:cs typeface="Times New Roman"/>
                        </a:rPr>
                        <a:t>and</a:t>
                      </a:r>
                      <a:r>
                        <a:rPr sz="2400" dirty="0">
                          <a:latin typeface="Times New Roman"/>
                          <a:cs typeface="Times New Roman"/>
                        </a:rPr>
                        <a:t> </a:t>
                      </a:r>
                      <a:r>
                        <a:rPr sz="2400" spc="-5" dirty="0">
                          <a:latin typeface="Times New Roman"/>
                          <a:cs typeface="Times New Roman"/>
                        </a:rPr>
                        <a:t>development</a:t>
                      </a:r>
                      <a:r>
                        <a:rPr lang="en-US" sz="2400" spc="45" dirty="0">
                          <a:latin typeface="Times New Roman"/>
                          <a:cs typeface="Times New Roman"/>
                        </a:rPr>
                        <a:t> </a:t>
                      </a:r>
                      <a:r>
                        <a:rPr sz="2400" spc="-5" dirty="0">
                          <a:latin typeface="Times New Roman"/>
                          <a:cs typeface="Times New Roman"/>
                        </a:rPr>
                        <a:t>plan</a:t>
                      </a:r>
                      <a:r>
                        <a:rPr sz="2400" spc="15" dirty="0">
                          <a:latin typeface="Times New Roman"/>
                          <a:cs typeface="Times New Roman"/>
                        </a:rPr>
                        <a:t> </a:t>
                      </a:r>
                      <a:r>
                        <a:rPr sz="2400" dirty="0">
                          <a:latin typeface="Times New Roman"/>
                          <a:cs typeface="Times New Roman"/>
                        </a:rPr>
                        <a:t>for</a:t>
                      </a:r>
                      <a:r>
                        <a:rPr sz="2400" spc="-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spc="-5" dirty="0">
                          <a:latin typeface="Times New Roman"/>
                          <a:cs typeface="Times New Roman"/>
                        </a:rPr>
                        <a:t>project.</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4261572613"/>
                  </a:ext>
                </a:extLst>
              </a:tr>
              <a:tr h="815535">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10" dirty="0">
                        <a:latin typeface="Times New Roman"/>
                        <a:cs typeface="Times New Roman"/>
                      </a:endParaRPr>
                    </a:p>
                    <a:p>
                      <a:pPr marL="635" algn="ctr">
                        <a:lnSpc>
                          <a:spcPts val="1814"/>
                        </a:lnSpc>
                      </a:pPr>
                      <a:r>
                        <a:rPr sz="2400" spc="-10" dirty="0">
                          <a:latin typeface="Times New Roman"/>
                          <a:cs typeface="Times New Roman"/>
                        </a:rPr>
                        <a:t>User</a:t>
                      </a:r>
                      <a:r>
                        <a:rPr sz="2400" spc="-35" dirty="0">
                          <a:latin typeface="Times New Roman"/>
                          <a:cs typeface="Times New Roman"/>
                        </a:rPr>
                        <a:t> </a:t>
                      </a:r>
                      <a:r>
                        <a:rPr sz="2400" spc="-5"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635" marR="0" lvl="0" indent="0" algn="ctr" defTabSz="914400" rtl="0" eaLnBrk="1" fontAlgn="auto" latinLnBrk="0" hangingPunct="1">
                        <a:lnSpc>
                          <a:spcPts val="1889"/>
                        </a:lnSpc>
                        <a:spcBef>
                          <a:spcPts val="0"/>
                        </a:spcBef>
                        <a:spcAft>
                          <a:spcPts val="0"/>
                        </a:spcAft>
                        <a:buClrTx/>
                        <a:buSzTx/>
                        <a:buFontTx/>
                        <a:buNone/>
                        <a:tabLst/>
                        <a:defRPr/>
                      </a:pPr>
                      <a:endParaRPr lang="en-US" sz="2400" spc="-1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89"/>
                        </a:lnSpc>
                        <a:spcBef>
                          <a:spcPts val="0"/>
                        </a:spcBef>
                        <a:spcAft>
                          <a:spcPts val="0"/>
                        </a:spcAft>
                        <a:buClrTx/>
                        <a:buSzTx/>
                        <a:buFontTx/>
                        <a:buNone/>
                        <a:tabLst/>
                        <a:defRPr/>
                      </a:pPr>
                      <a:r>
                        <a:rPr lang="en-US" sz="2400" spc="-10" dirty="0">
                          <a:latin typeface="Times New Roman" panose="02020603050405020304" pitchFamily="18" charset="0"/>
                          <a:cs typeface="Times New Roman" panose="02020603050405020304" pitchFamily="18" charset="0"/>
                        </a:rPr>
                        <a:t>As </a:t>
                      </a:r>
                      <a:r>
                        <a:rPr lang="en-US" sz="2400" spc="-5" dirty="0">
                          <a:latin typeface="Times New Roman" panose="02020603050405020304" pitchFamily="18" charset="0"/>
                          <a:cs typeface="Times New Roman" panose="02020603050405020304" pitchFamily="18" charset="0"/>
                        </a:rPr>
                        <a:t>a</a:t>
                      </a:r>
                      <a:r>
                        <a:rPr lang="en-US" sz="2400" spc="-15" dirty="0">
                          <a:latin typeface="Times New Roman" panose="02020603050405020304" pitchFamily="18" charset="0"/>
                          <a:cs typeface="Times New Roman" panose="02020603050405020304" pitchFamily="18" charset="0"/>
                        </a:rPr>
                        <a:t> user,</a:t>
                      </a:r>
                      <a:r>
                        <a:rPr lang="en-US" sz="2400" spc="-5" dirty="0">
                          <a:latin typeface="Times New Roman" panose="02020603050405020304" pitchFamily="18" charset="0"/>
                          <a:cs typeface="Times New Roman" panose="02020603050405020304" pitchFamily="18" charset="0"/>
                        </a:rPr>
                        <a:t> I</a:t>
                      </a:r>
                      <a:r>
                        <a:rPr lang="en-US" sz="2400" spc="-1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should</a:t>
                      </a:r>
                      <a:r>
                        <a:rPr lang="en-US" sz="2400" spc="-5"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have</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an </a:t>
                      </a:r>
                      <a:r>
                        <a:rPr lang="en-US" sz="2400" spc="-10" dirty="0">
                          <a:latin typeface="Times New Roman" panose="02020603050405020304" pitchFamily="18" charset="0"/>
                          <a:cs typeface="Times New Roman" panose="02020603050405020304" pitchFamily="18" charset="0"/>
                        </a:rPr>
                        <a:t>APK file</a:t>
                      </a:r>
                      <a:r>
                        <a:rPr lang="en-US" sz="2400" spc="-5"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that</a:t>
                      </a:r>
                      <a:r>
                        <a:rPr lang="en-US" sz="240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can</a:t>
                      </a:r>
                      <a:r>
                        <a:rPr lang="en-US" sz="240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be </a:t>
                      </a:r>
                      <a:r>
                        <a:rPr lang="en-US" sz="2400" spc="-15" dirty="0">
                          <a:latin typeface="Times New Roman" panose="02020603050405020304" pitchFamily="18" charset="0"/>
                          <a:cs typeface="Times New Roman" panose="02020603050405020304" pitchFamily="18" charset="0"/>
                        </a:rPr>
                        <a:t>installed</a:t>
                      </a:r>
                      <a:r>
                        <a:rPr lang="en-US" sz="2400" spc="3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on</a:t>
                      </a:r>
                      <a:r>
                        <a:rPr lang="en-US" sz="2400" spc="-5"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mobile</a:t>
                      </a:r>
                      <a:r>
                        <a:rPr lang="en-US" sz="2400" spc="3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with</a:t>
                      </a:r>
                      <a:r>
                        <a:rPr lang="en-US" sz="2400" spc="5"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basic</a:t>
                      </a:r>
                      <a:r>
                        <a:rPr lang="en-US" sz="2400" spc="-5"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functionalities.</a:t>
                      </a:r>
                      <a:endParaRPr lang="en-US"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35"/>
                        </a:lnSpc>
                      </a:pPr>
                      <a:endParaRPr lang="en-US" sz="2400" dirty="0">
                        <a:latin typeface="Times New Roman"/>
                        <a:cs typeface="Times New Roman"/>
                      </a:endParaRPr>
                    </a:p>
                    <a:p>
                      <a:pPr marL="2540" algn="ctr">
                        <a:lnSpc>
                          <a:spcPts val="2335"/>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extLst>
                  <a:ext uri="{0D108BD9-81ED-4DB2-BD59-A6C34878D82A}">
                    <a16:rowId xmlns:a16="http://schemas.microsoft.com/office/drawing/2014/main" val="811795744"/>
                  </a:ext>
                </a:extLst>
              </a:tr>
              <a:tr h="940511">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0"/>
                        </a:lnSpc>
                      </a:pPr>
                      <a:endParaRPr lang="en-US" sz="2400" spc="-5" dirty="0">
                        <a:latin typeface="Times New Roman"/>
                        <a:cs typeface="Times New Roman"/>
                      </a:endParaRPr>
                    </a:p>
                    <a:p>
                      <a:pPr marL="635" algn="ctr">
                        <a:lnSpc>
                          <a:spcPts val="1810"/>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95"/>
                        </a:lnSpc>
                      </a:pPr>
                      <a:endParaRPr lang="en-US" sz="2400" spc="-5" dirty="0">
                        <a:latin typeface="Times New Roman" panose="02020603050405020304" pitchFamily="18" charset="0"/>
                        <a:cs typeface="Times New Roman" panose="02020603050405020304" pitchFamily="18" charset="0"/>
                      </a:endParaRPr>
                    </a:p>
                    <a:p>
                      <a:pPr algn="ctr">
                        <a:lnSpc>
                          <a:spcPts val="1895"/>
                        </a:lnSpc>
                      </a:pPr>
                      <a:r>
                        <a:rPr lang="en-US" sz="2400" spc="-5" dirty="0">
                          <a:latin typeface="Times New Roman" panose="02020603050405020304" pitchFamily="18" charset="0"/>
                          <a:cs typeface="Times New Roman" panose="02020603050405020304" pitchFamily="18" charset="0"/>
                        </a:rPr>
                        <a:t>As</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a:t>
                      </a:r>
                      <a:r>
                        <a:rPr lang="en-US" sz="2400" spc="5"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user,</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want</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to</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create</a:t>
                      </a:r>
                      <a:r>
                        <a:rPr lang="en-US" sz="2400" spc="35"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an</a:t>
                      </a:r>
                      <a:r>
                        <a:rPr lang="en-US" sz="2400" spc="4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account</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for</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a:t>
                      </a:r>
                      <a:r>
                        <a:rPr lang="en-US" sz="2400" spc="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application</a:t>
                      </a:r>
                      <a:r>
                        <a:rPr lang="en-US" sz="2400" spc="3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so</a:t>
                      </a:r>
                      <a:r>
                        <a:rPr lang="en-US" sz="2400" spc="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that</a:t>
                      </a:r>
                      <a:r>
                        <a:rPr lang="en-US" sz="2400" spc="2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can</a:t>
                      </a:r>
                      <a:r>
                        <a:rPr lang="en-US" sz="2400" spc="1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keep</a:t>
                      </a:r>
                      <a:r>
                        <a:rPr lang="en-US" sz="2400" spc="5" dirty="0">
                          <a:latin typeface="Times New Roman" panose="02020603050405020304" pitchFamily="18" charset="0"/>
                          <a:cs typeface="Times New Roman" panose="02020603050405020304" pitchFamily="18" charset="0"/>
                        </a:rPr>
                        <a:t> </a:t>
                      </a:r>
                    </a:p>
                    <a:p>
                      <a:pPr algn="ctr">
                        <a:lnSpc>
                          <a:spcPts val="1895"/>
                        </a:lnSpc>
                      </a:pPr>
                      <a:endParaRPr lang="en-US" sz="2400" spc="5" dirty="0">
                        <a:latin typeface="Times New Roman" panose="02020603050405020304" pitchFamily="18" charset="0"/>
                        <a:cs typeface="Times New Roman" panose="02020603050405020304" pitchFamily="18" charset="0"/>
                      </a:endParaRPr>
                    </a:p>
                    <a:p>
                      <a:pPr algn="ctr">
                        <a:lnSpc>
                          <a:spcPts val="1895"/>
                        </a:lnSpc>
                      </a:pPr>
                      <a:r>
                        <a:rPr lang="en-US" sz="2400" spc="-20" dirty="0">
                          <a:latin typeface="Times New Roman" panose="02020603050405020304" pitchFamily="18" charset="0"/>
                          <a:cs typeface="Times New Roman" panose="02020603050405020304" pitchFamily="18" charset="0"/>
                        </a:rPr>
                        <a:t>my</a:t>
                      </a:r>
                      <a:r>
                        <a:rPr lang="en-US" sz="2400" spc="4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account</a:t>
                      </a:r>
                      <a:r>
                        <a:rPr lang="en-US" sz="2400" spc="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private</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and</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sign up Using</a:t>
                      </a:r>
                      <a:r>
                        <a:rPr lang="en-US" sz="2400" dirty="0">
                          <a:latin typeface="Times New Roman" panose="02020603050405020304" pitchFamily="18" charset="0"/>
                          <a:cs typeface="Times New Roman" panose="02020603050405020304" pitchFamily="18" charset="0"/>
                        </a:rPr>
                        <a:t> my </a:t>
                      </a:r>
                      <a:r>
                        <a:rPr lang="en-US" sz="2400" spc="-15" dirty="0">
                          <a:latin typeface="Times New Roman" panose="02020603050405020304" pitchFamily="18" charset="0"/>
                          <a:cs typeface="Times New Roman" panose="02020603050405020304" pitchFamily="18" charset="0"/>
                        </a:rPr>
                        <a:t>Name,</a:t>
                      </a:r>
                      <a:r>
                        <a:rPr lang="en-US" sz="2400" spc="3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Email,</a:t>
                      </a:r>
                      <a:r>
                        <a:rPr lang="en-US" sz="2400" spc="5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and</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Password.</a:t>
                      </a:r>
                      <a:endParaRPr lang="en-US"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sz="2400" dirty="0">
                          <a:latin typeface="Times New Roman"/>
                          <a:cs typeface="Times New Roman"/>
                        </a:rPr>
                        <a:t>8</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714482830"/>
                  </a:ext>
                </a:extLst>
              </a:tr>
              <a:tr h="59867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5" dirty="0">
                        <a:latin typeface="Times New Roman"/>
                        <a:cs typeface="Times New Roman"/>
                      </a:endParaRPr>
                    </a:p>
                    <a:p>
                      <a:pPr marL="635" algn="ctr">
                        <a:lnSpc>
                          <a:spcPts val="1814"/>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89"/>
                        </a:lnSpc>
                      </a:pPr>
                      <a:endParaRPr lang="en-US" sz="2400" spc="-5" dirty="0">
                        <a:latin typeface="Times New Roman" panose="02020603050405020304" pitchFamily="18" charset="0"/>
                        <a:cs typeface="Times New Roman" panose="02020603050405020304" pitchFamily="18" charset="0"/>
                      </a:endParaRPr>
                    </a:p>
                    <a:p>
                      <a:pPr marL="635" algn="ctr">
                        <a:lnSpc>
                          <a:spcPts val="1889"/>
                        </a:lnSpc>
                      </a:pPr>
                      <a:r>
                        <a:rPr sz="2400" spc="-5" dirty="0">
                          <a:latin typeface="Times New Roman" panose="02020603050405020304" pitchFamily="18" charset="0"/>
                          <a:cs typeface="Times New Roman" panose="02020603050405020304" pitchFamily="18" charset="0"/>
                        </a:rPr>
                        <a:t>As</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user</a:t>
                      </a:r>
                      <a:r>
                        <a:rPr lang="en-US" sz="2400" spc="-10" dirty="0">
                          <a:latin typeface="Times New Roman" panose="02020603050405020304" pitchFamily="18" charset="0"/>
                          <a:cs typeface="Times New Roman" panose="02020603050405020304" pitchFamily="18" charset="0"/>
                        </a:rPr>
                        <a:t>,</a:t>
                      </a:r>
                      <a:r>
                        <a:rPr sz="2400" spc="-4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should</a:t>
                      </a:r>
                      <a:r>
                        <a:rPr sz="2400" spc="-4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be</a:t>
                      </a:r>
                      <a:r>
                        <a:rPr sz="2400" spc="-4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able</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to</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user</a:t>
                      </a:r>
                      <a:r>
                        <a:rPr sz="2400" spc="-4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name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get</a:t>
                      </a:r>
                      <a:r>
                        <a:rPr sz="2400" spc="-2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registered</a:t>
                      </a:r>
                      <a:r>
                        <a:rPr sz="2400" spc="-5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in </a:t>
                      </a:r>
                      <a:r>
                        <a:rPr sz="2400" spc="-5" dirty="0">
                          <a:latin typeface="Times New Roman" panose="02020603050405020304" pitchFamily="18" charset="0"/>
                          <a:cs typeface="Times New Roman" panose="02020603050405020304" pitchFamily="18" charset="0"/>
                        </a:rPr>
                        <a:t>the</a:t>
                      </a:r>
                      <a:r>
                        <a:rPr lang="en-US" sz="2400" spc="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appl</a:t>
                      </a:r>
                      <a:r>
                        <a:rPr lang="en-US" sz="2400" spc="-15" dirty="0">
                          <a:latin typeface="Times New Roman" panose="02020603050405020304" pitchFamily="18" charset="0"/>
                          <a:cs typeface="Times New Roman" panose="02020603050405020304" pitchFamily="18" charset="0"/>
                        </a:rPr>
                        <a:t>i</a:t>
                      </a:r>
                      <a:r>
                        <a:rPr sz="2400" spc="-15" dirty="0">
                          <a:latin typeface="Times New Roman" panose="02020603050405020304" pitchFamily="18" charset="0"/>
                          <a:cs typeface="Times New Roman" panose="02020603050405020304" pitchFamily="18" charset="0"/>
                        </a:rPr>
                        <a:t>cation.</a:t>
                      </a:r>
                      <a:endParaRPr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073582751"/>
                  </a:ext>
                </a:extLst>
              </a:tr>
              <a:tr h="562777">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5" dirty="0">
                        <a:latin typeface="Times New Roman"/>
                        <a:cs typeface="Times New Roman"/>
                      </a:endParaRPr>
                    </a:p>
                    <a:p>
                      <a:pPr marL="635" algn="ctr">
                        <a:lnSpc>
                          <a:spcPts val="1814"/>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95"/>
                        </a:lnSpc>
                      </a:pPr>
                      <a:endParaRPr lang="en-US" sz="2400" dirty="0">
                        <a:latin typeface="Times New Roman" panose="02020603050405020304" pitchFamily="18" charset="0"/>
                        <a:cs typeface="Times New Roman" panose="02020603050405020304" pitchFamily="18" charset="0"/>
                      </a:endParaRPr>
                    </a:p>
                    <a:p>
                      <a:pPr algn="ctr">
                        <a:lnSpc>
                          <a:spcPts val="1895"/>
                        </a:lnSpc>
                      </a:pPr>
                      <a:r>
                        <a:rPr lang="en-US" sz="2400" dirty="0">
                          <a:latin typeface="Times New Roman" panose="02020603050405020304" pitchFamily="18" charset="0"/>
                          <a:cs typeface="Times New Roman" panose="02020603050405020304" pitchFamily="18" charset="0"/>
                        </a:rPr>
                        <a:t>As a user, I want to log in using my user ID to access my account.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110827367"/>
                  </a:ext>
                </a:extLst>
              </a:tr>
              <a:tr h="815535">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10" dirty="0">
                        <a:latin typeface="Times New Roman"/>
                        <a:cs typeface="Times New Roman"/>
                      </a:endParaRPr>
                    </a:p>
                    <a:p>
                      <a:pPr marL="635" algn="ctr">
                        <a:lnSpc>
                          <a:spcPts val="1814"/>
                        </a:lnSpc>
                      </a:pPr>
                      <a:r>
                        <a:rPr sz="2400" spc="-10" dirty="0">
                          <a:latin typeface="Times New Roman"/>
                          <a:cs typeface="Times New Roman"/>
                        </a:rPr>
                        <a:t>User</a:t>
                      </a:r>
                      <a:r>
                        <a:rPr sz="2400" spc="-35" dirty="0">
                          <a:latin typeface="Times New Roman"/>
                          <a:cs typeface="Times New Roman"/>
                        </a:rPr>
                        <a:t> </a:t>
                      </a:r>
                      <a:r>
                        <a:rPr sz="2400" spc="-5"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89"/>
                        </a:lnSpc>
                      </a:pPr>
                      <a:endParaRPr lang="en-US" sz="2400" spc="-5" dirty="0">
                        <a:latin typeface="Times New Roman" panose="02020603050405020304" pitchFamily="18" charset="0"/>
                        <a:cs typeface="Times New Roman" panose="02020603050405020304" pitchFamily="18" charset="0"/>
                      </a:endParaRPr>
                    </a:p>
                    <a:p>
                      <a:pPr marL="635" algn="ctr">
                        <a:lnSpc>
                          <a:spcPts val="1889"/>
                        </a:lnSpc>
                      </a:pPr>
                      <a:r>
                        <a:rPr lang="en-US" sz="2400" spc="-5" dirty="0">
                          <a:latin typeface="Times New Roman" panose="02020603050405020304" pitchFamily="18" charset="0"/>
                          <a:cs typeface="Times New Roman" panose="02020603050405020304" pitchFamily="18" charset="0"/>
                        </a:rPr>
                        <a:t>As</a:t>
                      </a:r>
                      <a:r>
                        <a:rPr lang="en-US" sz="2400" spc="-2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spc="-2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registered</a:t>
                      </a:r>
                      <a:r>
                        <a:rPr lang="en-US" sz="2400" spc="-5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user</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a:t>
                      </a:r>
                      <a:r>
                        <a:rPr lang="en-US" sz="2400" spc="-2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should</a:t>
                      </a:r>
                      <a:r>
                        <a:rPr lang="en-US" sz="2400" spc="-4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be</a:t>
                      </a:r>
                      <a:r>
                        <a:rPr lang="en-US" sz="2400" spc="-3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able</a:t>
                      </a:r>
                      <a:r>
                        <a:rPr lang="en-US" sz="2400" spc="-2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to</a:t>
                      </a:r>
                      <a:r>
                        <a:rPr lang="en-US" sz="2400" spc="-3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see</a:t>
                      </a:r>
                      <a:r>
                        <a:rPr lang="en-US" sz="2400" spc="-2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a:t>
                      </a:r>
                      <a:r>
                        <a:rPr lang="en-US" sz="2400" spc="-35"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Main </a:t>
                      </a:r>
                      <a:r>
                        <a:rPr lang="en-US" sz="2400" spc="-10" dirty="0">
                          <a:latin typeface="Times New Roman" panose="02020603050405020304" pitchFamily="18" charset="0"/>
                          <a:cs typeface="Times New Roman" panose="02020603050405020304" pitchFamily="18" charset="0"/>
                        </a:rPr>
                        <a:t>page,</a:t>
                      </a:r>
                      <a:r>
                        <a:rPr lang="en-US" sz="2400" spc="-2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once</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a:t>
                      </a:r>
                      <a:r>
                        <a:rPr lang="en-US" sz="2400" spc="-2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login</a:t>
                      </a:r>
                      <a:r>
                        <a:rPr lang="en-US" sz="2400" spc="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into</a:t>
                      </a:r>
                      <a:r>
                        <a:rPr lang="en-US" sz="2400" spc="-2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a:t>
                      </a:r>
                      <a:r>
                        <a:rPr lang="en-US" sz="2400" spc="-5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application.</a:t>
                      </a:r>
                      <a:endParaRPr lang="en-US"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sz="2400" dirty="0">
                          <a:latin typeface="Times New Roman"/>
                          <a:cs typeface="Times New Roman"/>
                        </a:rPr>
                        <a:t>5</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071287606"/>
                  </a:ext>
                </a:extLst>
              </a:tr>
            </a:tbl>
          </a:graphicData>
        </a:graphic>
      </p:graphicFrame>
    </p:spTree>
    <p:extLst>
      <p:ext uri="{BB962C8B-B14F-4D97-AF65-F5344CB8AC3E}">
        <p14:creationId xmlns:p14="http://schemas.microsoft.com/office/powerpoint/2010/main" val="3459978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FE794-DD53-93C4-7AD1-BDBD8EDF2373}"/>
              </a:ext>
            </a:extLst>
          </p:cNvPr>
          <p:cNvSpPr txBox="1"/>
          <p:nvPr/>
        </p:nvSpPr>
        <p:spPr>
          <a:xfrm>
            <a:off x="192821" y="213398"/>
            <a:ext cx="6093228" cy="646331"/>
          </a:xfrm>
          <a:prstGeom prst="rect">
            <a:avLst/>
          </a:prstGeom>
          <a:noFill/>
        </p:spPr>
        <p:txBody>
          <a:bodyPr wrap="square">
            <a:spAutoFit/>
          </a:bodyPr>
          <a:lstStyle/>
          <a:p>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6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6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a:t>
            </a:r>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 B</a:t>
            </a:r>
            <a:r>
              <a:rPr lang="en-US" sz="36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36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CK</a:t>
            </a:r>
            <a:r>
              <a:rPr lang="en-US" sz="36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OG</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7868A57-D6D2-3511-D6ED-4DFEA1F4E83E}"/>
              </a:ext>
            </a:extLst>
          </p:cNvPr>
          <p:cNvGraphicFramePr>
            <a:graphicFrameLocks noGrp="1"/>
          </p:cNvGraphicFramePr>
          <p:nvPr>
            <p:extLst>
              <p:ext uri="{D42A27DB-BD31-4B8C-83A1-F6EECF244321}">
                <p14:modId xmlns:p14="http://schemas.microsoft.com/office/powerpoint/2010/main" val="197165494"/>
              </p:ext>
            </p:extLst>
          </p:nvPr>
        </p:nvGraphicFramePr>
        <p:xfrm>
          <a:off x="192821" y="1714500"/>
          <a:ext cx="17829408" cy="8376601"/>
        </p:xfrm>
        <a:graphic>
          <a:graphicData uri="http://schemas.openxmlformats.org/drawingml/2006/table">
            <a:tbl>
              <a:tblPr firstRow="1" bandRow="1">
                <a:tableStyleId>{2D5ABB26-0587-4C30-8999-92F81FD0307C}</a:tableStyleId>
              </a:tblPr>
              <a:tblGrid>
                <a:gridCol w="1714911">
                  <a:extLst>
                    <a:ext uri="{9D8B030D-6E8A-4147-A177-3AD203B41FA5}">
                      <a16:colId xmlns:a16="http://schemas.microsoft.com/office/drawing/2014/main" val="1520579959"/>
                    </a:ext>
                  </a:extLst>
                </a:gridCol>
                <a:gridCol w="1889710">
                  <a:extLst>
                    <a:ext uri="{9D8B030D-6E8A-4147-A177-3AD203B41FA5}">
                      <a16:colId xmlns:a16="http://schemas.microsoft.com/office/drawing/2014/main" val="2228379791"/>
                    </a:ext>
                  </a:extLst>
                </a:gridCol>
                <a:gridCol w="12575642">
                  <a:extLst>
                    <a:ext uri="{9D8B030D-6E8A-4147-A177-3AD203B41FA5}">
                      <a16:colId xmlns:a16="http://schemas.microsoft.com/office/drawing/2014/main" val="1696620351"/>
                    </a:ext>
                  </a:extLst>
                </a:gridCol>
                <a:gridCol w="1649145">
                  <a:extLst>
                    <a:ext uri="{9D8B030D-6E8A-4147-A177-3AD203B41FA5}">
                      <a16:colId xmlns:a16="http://schemas.microsoft.com/office/drawing/2014/main" val="2353667313"/>
                    </a:ext>
                  </a:extLst>
                </a:gridCol>
              </a:tblGrid>
              <a:tr h="914400">
                <a:tc>
                  <a:txBody>
                    <a:bodyPr/>
                    <a:lstStyle/>
                    <a:p>
                      <a:pPr marL="635" algn="ctr">
                        <a:lnSpc>
                          <a:spcPct val="100000"/>
                        </a:lnSpc>
                      </a:pPr>
                      <a:r>
                        <a:rPr sz="2400" b="1" spc="-10" dirty="0">
                          <a:solidFill>
                            <a:schemeClr val="tx1"/>
                          </a:solidFill>
                          <a:latin typeface="Times New Roman"/>
                          <a:cs typeface="Times New Roman"/>
                        </a:rPr>
                        <a:t>User</a:t>
                      </a:r>
                      <a:endParaRPr sz="2400" dirty="0">
                        <a:solidFill>
                          <a:schemeClr val="tx1"/>
                        </a:solidFill>
                        <a:latin typeface="Times New Roman"/>
                        <a:cs typeface="Times New Roman"/>
                      </a:endParaRPr>
                    </a:p>
                    <a:p>
                      <a:pPr algn="ctr">
                        <a:lnSpc>
                          <a:spcPct val="100000"/>
                        </a:lnSpc>
                      </a:pPr>
                      <a:r>
                        <a:rPr sz="2400" b="1" spc="-5" dirty="0">
                          <a:solidFill>
                            <a:schemeClr val="tx1"/>
                          </a:solidFill>
                          <a:latin typeface="Times New Roman"/>
                          <a:cs typeface="Times New Roman"/>
                        </a:rPr>
                        <a:t>Story</a:t>
                      </a:r>
                      <a:r>
                        <a:rPr sz="2400" b="1" spc="-30" dirty="0">
                          <a:solidFill>
                            <a:schemeClr val="tx1"/>
                          </a:solidFill>
                          <a:latin typeface="Times New Roman"/>
                          <a:cs typeface="Times New Roman"/>
                        </a:rPr>
                        <a:t> </a:t>
                      </a:r>
                      <a:r>
                        <a:rPr sz="2400" b="1" spc="-10" dirty="0">
                          <a:solidFill>
                            <a:schemeClr val="tx1"/>
                          </a:solidFill>
                          <a:latin typeface="Times New Roman"/>
                          <a:cs typeface="Times New Roman"/>
                        </a:rPr>
                        <a:t>ID</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ts val="1810"/>
                        </a:lnSpc>
                      </a:pPr>
                      <a:endParaRPr lang="en-US" sz="2400" b="1" spc="-5" dirty="0">
                        <a:solidFill>
                          <a:schemeClr val="tx1"/>
                        </a:solidFill>
                        <a:latin typeface="Times New Roman"/>
                        <a:cs typeface="Times New Roman"/>
                      </a:endParaRPr>
                    </a:p>
                    <a:p>
                      <a:pPr algn="ctr">
                        <a:lnSpc>
                          <a:spcPts val="1810"/>
                        </a:lnSpc>
                      </a:pPr>
                      <a:r>
                        <a:rPr sz="2400" b="1" spc="-5" dirty="0">
                          <a:solidFill>
                            <a:schemeClr val="tx1"/>
                          </a:solidFill>
                          <a:latin typeface="Times New Roman"/>
                          <a:cs typeface="Times New Roman"/>
                        </a:rPr>
                        <a:t>Issue</a:t>
                      </a:r>
                      <a:r>
                        <a:rPr sz="2400" b="1" spc="-70" dirty="0">
                          <a:solidFill>
                            <a:schemeClr val="tx1"/>
                          </a:solidFill>
                          <a:latin typeface="Times New Roman"/>
                          <a:cs typeface="Times New Roman"/>
                        </a:rPr>
                        <a:t> </a:t>
                      </a:r>
                      <a:r>
                        <a:rPr sz="2400" b="1" spc="-35" dirty="0">
                          <a:solidFill>
                            <a:schemeClr val="tx1"/>
                          </a:solidFill>
                          <a:latin typeface="Times New Roman"/>
                          <a:cs typeface="Times New Roman"/>
                        </a:rPr>
                        <a:t>Type</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860" algn="ctr">
                        <a:lnSpc>
                          <a:spcPct val="100000"/>
                        </a:lnSpc>
                      </a:pPr>
                      <a:endParaRPr lang="en-US" sz="2400" b="1" spc="-10" dirty="0">
                        <a:solidFill>
                          <a:schemeClr val="tx1"/>
                        </a:solidFill>
                        <a:latin typeface="Times New Roman"/>
                        <a:cs typeface="Times New Roman"/>
                      </a:endParaRPr>
                    </a:p>
                    <a:p>
                      <a:pPr marL="657860" algn="ctr">
                        <a:lnSpc>
                          <a:spcPct val="100000"/>
                        </a:lnSpc>
                      </a:pPr>
                      <a:r>
                        <a:rPr sz="2400" b="1" spc="-10" dirty="0">
                          <a:solidFill>
                            <a:schemeClr val="tx1"/>
                          </a:solidFill>
                          <a:latin typeface="Times New Roman"/>
                          <a:cs typeface="Times New Roman"/>
                        </a:rPr>
                        <a:t>User</a:t>
                      </a:r>
                      <a:r>
                        <a:rPr sz="2400" b="1" spc="-50" dirty="0">
                          <a:solidFill>
                            <a:schemeClr val="tx1"/>
                          </a:solidFill>
                          <a:latin typeface="Times New Roman"/>
                          <a:cs typeface="Times New Roman"/>
                        </a:rPr>
                        <a:t> </a:t>
                      </a:r>
                      <a:r>
                        <a:rPr sz="2400" b="1" spc="-10" dirty="0">
                          <a:solidFill>
                            <a:schemeClr val="tx1"/>
                          </a:solidFill>
                          <a:latin typeface="Times New Roman"/>
                          <a:cs typeface="Times New Roman"/>
                        </a:rPr>
                        <a:t>Story</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75590">
                        <a:lnSpc>
                          <a:spcPct val="100000"/>
                        </a:lnSpc>
                      </a:pPr>
                      <a:r>
                        <a:rPr sz="2400" b="1" spc="-10" dirty="0">
                          <a:solidFill>
                            <a:schemeClr val="tx1"/>
                          </a:solidFill>
                          <a:latin typeface="Times New Roman"/>
                          <a:cs typeface="Times New Roman"/>
                        </a:rPr>
                        <a:t>Story</a:t>
                      </a:r>
                      <a:endParaRPr sz="2400" dirty="0">
                        <a:solidFill>
                          <a:schemeClr val="tx1"/>
                        </a:solidFill>
                        <a:latin typeface="Times New Roman"/>
                        <a:cs typeface="Times New Roman"/>
                      </a:endParaRPr>
                    </a:p>
                    <a:p>
                      <a:pPr marL="241935">
                        <a:lnSpc>
                          <a:spcPct val="100000"/>
                        </a:lnSpc>
                      </a:pPr>
                      <a:r>
                        <a:rPr sz="2400" b="1" spc="-5" dirty="0">
                          <a:solidFill>
                            <a:schemeClr val="tx1"/>
                          </a:solidFill>
                          <a:latin typeface="Times New Roman"/>
                          <a:cs typeface="Times New Roman"/>
                        </a:rPr>
                        <a:t>Points</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438818849"/>
                  </a:ext>
                </a:extLst>
              </a:tr>
              <a:tr h="786895">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11</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635" algn="ctr">
                        <a:lnSpc>
                          <a:spcPts val="1814"/>
                        </a:lnSpc>
                      </a:pPr>
                      <a:endParaRPr lang="en-US" sz="2400" spc="-10" dirty="0">
                        <a:latin typeface="Times New Roman"/>
                        <a:cs typeface="Times New Roman"/>
                      </a:endParaRPr>
                    </a:p>
                    <a:p>
                      <a:pPr marL="635" algn="ctr">
                        <a:lnSpc>
                          <a:spcPts val="1814"/>
                        </a:lnSpc>
                      </a:pPr>
                      <a:r>
                        <a:rPr sz="2400" spc="-10" dirty="0">
                          <a:latin typeface="Times New Roman"/>
                          <a:cs typeface="Times New Roman"/>
                        </a:rPr>
                        <a:t>User</a:t>
                      </a:r>
                      <a:r>
                        <a:rPr sz="2400" spc="-35" dirty="0">
                          <a:latin typeface="Times New Roman"/>
                          <a:cs typeface="Times New Roman"/>
                        </a:rPr>
                        <a:t> </a:t>
                      </a:r>
                      <a:r>
                        <a:rPr sz="2400" spc="-5" dirty="0">
                          <a:latin typeface="Times New Roman"/>
                          <a:cs typeface="Times New Roman"/>
                        </a:rPr>
                        <a:t>Story</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algn="ctr">
                        <a:lnSpc>
                          <a:spcPts val="1895"/>
                        </a:lnSpc>
                      </a:pPr>
                      <a:endParaRPr lang="en-US" sz="2400" spc="-5" dirty="0">
                        <a:latin typeface="Times New Roman" panose="02020603050405020304" pitchFamily="18" charset="0"/>
                        <a:cs typeface="Times New Roman" panose="02020603050405020304" pitchFamily="18" charset="0"/>
                      </a:endParaRPr>
                    </a:p>
                    <a:p>
                      <a:pPr algn="ctr">
                        <a:lnSpc>
                          <a:spcPts val="1895"/>
                        </a:lnSpc>
                      </a:pPr>
                      <a:r>
                        <a:rPr sz="2400" spc="-5" dirty="0">
                          <a:latin typeface="Times New Roman" panose="02020603050405020304" pitchFamily="18" charset="0"/>
                          <a:cs typeface="Times New Roman" panose="02020603050405020304" pitchFamily="18" charset="0"/>
                        </a:rPr>
                        <a:t>As a</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registered</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user</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want</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to</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logout</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from</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application</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so</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that</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can</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log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again</a:t>
                      </a:r>
                      <a:r>
                        <a:rPr lang="en-US" sz="2400" spc="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whenever</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want.</a:t>
                      </a:r>
                      <a:endParaRPr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35"/>
                        </a:lnSpc>
                      </a:pPr>
                      <a:endParaRPr lang="en-US" sz="2400" dirty="0">
                        <a:latin typeface="Times New Roman"/>
                        <a:cs typeface="Times New Roman"/>
                      </a:endParaRPr>
                    </a:p>
                    <a:p>
                      <a:pPr marL="2540" algn="ctr">
                        <a:lnSpc>
                          <a:spcPts val="2335"/>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extLst>
                  <a:ext uri="{0D108BD9-81ED-4DB2-BD59-A6C34878D82A}">
                    <a16:rowId xmlns:a16="http://schemas.microsoft.com/office/drawing/2014/main" val="811795744"/>
                  </a:ext>
                </a:extLst>
              </a:tr>
              <a:tr h="96023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0"/>
                        </a:lnSpc>
                      </a:pPr>
                      <a:endParaRPr lang="en-US" sz="2400" spc="-5" dirty="0">
                        <a:latin typeface="Times New Roman"/>
                        <a:cs typeface="Times New Roman"/>
                      </a:endParaRPr>
                    </a:p>
                    <a:p>
                      <a:pPr marL="635" algn="ctr">
                        <a:lnSpc>
                          <a:spcPts val="1810"/>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spc="-5" dirty="0">
                          <a:latin typeface="Times New Roman" panose="02020603050405020304" pitchFamily="18" charset="0"/>
                          <a:cs typeface="Times New Roman" panose="02020603050405020304" pitchFamily="18" charset="0"/>
                        </a:rPr>
                        <a:t>As</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a:t>
                      </a:r>
                      <a:r>
                        <a:rPr lang="en-US" sz="2400" spc="5"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user,</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want</a:t>
                      </a:r>
                      <a:r>
                        <a:rPr lang="en-US" sz="2400" spc="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to</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access</a:t>
                      </a:r>
                      <a:r>
                        <a:rPr lang="en-US" sz="2400" spc="2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5" dirty="0">
                          <a:latin typeface="Times New Roman" panose="02020603050405020304" pitchFamily="18" charset="0"/>
                          <a:cs typeface="Times New Roman" panose="02020603050405020304" pitchFamily="18" charset="0"/>
                        </a:rPr>
                        <a:t> feature</a:t>
                      </a:r>
                      <a:r>
                        <a:rPr lang="en-US" sz="2400" spc="2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on</a:t>
                      </a:r>
                      <a:r>
                        <a:rPr lang="en-US" sz="2400" dirty="0">
                          <a:latin typeface="Times New Roman" panose="02020603050405020304" pitchFamily="18" charset="0"/>
                          <a:cs typeface="Times New Roman" panose="02020603050405020304" pitchFamily="18" charset="0"/>
                        </a:rPr>
                        <a:t> the </a:t>
                      </a:r>
                      <a:r>
                        <a:rPr lang="en-US" sz="2400" spc="-10" dirty="0">
                          <a:latin typeface="Times New Roman" panose="02020603050405020304" pitchFamily="18" charset="0"/>
                          <a:cs typeface="Times New Roman" panose="02020603050405020304" pitchFamily="18" charset="0"/>
                        </a:rPr>
                        <a:t>home</a:t>
                      </a:r>
                      <a:r>
                        <a:rPr lang="en-US" sz="2400" spc="2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page</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714482830"/>
                  </a:ext>
                </a:extLst>
              </a:tr>
              <a:tr h="724172">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5" dirty="0">
                        <a:latin typeface="Times New Roman"/>
                        <a:cs typeface="Times New Roman"/>
                      </a:endParaRPr>
                    </a:p>
                    <a:p>
                      <a:pPr marL="635" algn="ctr">
                        <a:lnSpc>
                          <a:spcPts val="1814"/>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spc="-5" dirty="0">
                          <a:latin typeface="Times New Roman" panose="02020603050405020304" pitchFamily="18" charset="0"/>
                          <a:cs typeface="Times New Roman" panose="02020603050405020304" pitchFamily="18" charset="0"/>
                        </a:rPr>
                        <a:t>As</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a:t>
                      </a:r>
                      <a:r>
                        <a:rPr lang="en-US" sz="2400" spc="10"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user,</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I</a:t>
                      </a:r>
                      <a:r>
                        <a:rPr lang="en-US" sz="2400" spc="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want</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to</a:t>
                      </a:r>
                      <a:r>
                        <a:rPr lang="en-US" sz="2400" spc="2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navigate</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between</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pages</a:t>
                      </a:r>
                      <a:r>
                        <a:rPr lang="en-US" sz="2400" spc="2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so</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that</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I</a:t>
                      </a:r>
                      <a:r>
                        <a:rPr lang="en-US" sz="2400" spc="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can</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quickly</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access</a:t>
                      </a:r>
                      <a:r>
                        <a:rPr lang="en-US" sz="2400" spc="3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features</a:t>
                      </a:r>
                      <a:r>
                        <a:rPr lang="en-US" sz="2400" spc="4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I</a:t>
                      </a:r>
                      <a:r>
                        <a:rPr lang="en-US" sz="2400" spc="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need.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073582751"/>
                  </a:ext>
                </a:extLst>
              </a:tr>
              <a:tr h="96023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a:t>
                      </a: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5" dirty="0">
                        <a:latin typeface="Times New Roman"/>
                        <a:cs typeface="Times New Roman"/>
                      </a:endParaRPr>
                    </a:p>
                    <a:p>
                      <a:pPr marL="635" algn="ctr">
                        <a:lnSpc>
                          <a:spcPts val="1814"/>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900"/>
                        </a:lnSpc>
                      </a:pPr>
                      <a:endParaRPr lang="en-US" sz="2400" spc="-5" dirty="0">
                        <a:latin typeface="Times New Roman" panose="02020603050405020304" pitchFamily="18" charset="0"/>
                        <a:cs typeface="Times New Roman" panose="02020603050405020304" pitchFamily="18" charset="0"/>
                      </a:endParaRPr>
                    </a:p>
                    <a:p>
                      <a:pPr algn="ctr">
                        <a:lnSpc>
                          <a:spcPts val="1900"/>
                        </a:lnSpc>
                      </a:pPr>
                      <a:r>
                        <a:rPr lang="en-US" sz="2400" dirty="0">
                          <a:latin typeface="Times New Roman" panose="02020603050405020304" pitchFamily="18" charset="0"/>
                          <a:cs typeface="Times New Roman" panose="02020603050405020304" pitchFamily="18" charset="0"/>
                        </a:rPr>
                        <a:t>As a user, I want to upload fresh videos so I can watch them. </a:t>
                      </a:r>
                      <a:br>
                        <a:rPr lang="en-US" sz="2400" dirty="0">
                          <a:latin typeface="Times New Roman" panose="02020603050405020304" pitchFamily="18" charset="0"/>
                          <a:cs typeface="Times New Roman" panose="02020603050405020304" pitchFamily="18" charset="0"/>
                        </a:rPr>
                      </a:br>
                      <a:endParaRPr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8</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110827367"/>
                  </a:ext>
                </a:extLst>
              </a:tr>
              <a:tr h="640158">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1814"/>
                        </a:lnSpc>
                      </a:pPr>
                      <a:endParaRPr lang="en-US" sz="2400" spc="-10" dirty="0">
                        <a:latin typeface="Times New Roman"/>
                        <a:cs typeface="Times New Roman"/>
                      </a:endParaRPr>
                    </a:p>
                    <a:p>
                      <a:pPr marL="635" algn="ctr">
                        <a:lnSpc>
                          <a:spcPts val="1814"/>
                        </a:lnSpc>
                      </a:pPr>
                      <a:r>
                        <a:rPr sz="2400" spc="-10" dirty="0">
                          <a:latin typeface="Times New Roman"/>
                          <a:cs typeface="Times New Roman"/>
                        </a:rPr>
                        <a:t>User</a:t>
                      </a:r>
                      <a:r>
                        <a:rPr sz="2400" spc="-35" dirty="0">
                          <a:latin typeface="Times New Roman"/>
                          <a:cs typeface="Times New Roman"/>
                        </a:rPr>
                        <a:t> </a:t>
                      </a:r>
                      <a:r>
                        <a:rPr sz="2400" spc="-5"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spc="-5" dirty="0">
                          <a:latin typeface="Times New Roman" panose="02020603050405020304" pitchFamily="18" charset="0"/>
                          <a:cs typeface="Times New Roman" panose="02020603050405020304" pitchFamily="18" charset="0"/>
                        </a:rPr>
                        <a:t>As </a:t>
                      </a:r>
                      <a:r>
                        <a:rPr lang="en-US" sz="2400" dirty="0">
                          <a:latin typeface="Times New Roman" panose="02020603050405020304" pitchFamily="18" charset="0"/>
                          <a:cs typeface="Times New Roman" panose="02020603050405020304" pitchFamily="18" charset="0"/>
                        </a:rPr>
                        <a:t>a </a:t>
                      </a:r>
                      <a:r>
                        <a:rPr lang="en-US" sz="2400" spc="-5" dirty="0">
                          <a:latin typeface="Times New Roman" panose="02020603050405020304" pitchFamily="18" charset="0"/>
                          <a:cs typeface="Times New Roman" panose="02020603050405020304" pitchFamily="18" charset="0"/>
                        </a:rPr>
                        <a:t>registered </a:t>
                      </a:r>
                      <a:r>
                        <a:rPr lang="en-US" sz="2400" dirty="0">
                          <a:latin typeface="Times New Roman" panose="02020603050405020304" pitchFamily="18" charset="0"/>
                          <a:cs typeface="Times New Roman" panose="02020603050405020304" pitchFamily="18" charset="0"/>
                        </a:rPr>
                        <a:t>user, I want to see the option to change the user’s name on the settings page so I can do so.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2071287606"/>
                  </a:ext>
                </a:extLst>
              </a:tr>
              <a:tr h="640158">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16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1814"/>
                        </a:lnSpc>
                      </a:pPr>
                      <a:endParaRPr lang="en-US" sz="2400" spc="-10" dirty="0">
                        <a:latin typeface="Times New Roman"/>
                        <a:cs typeface="Times New Roman"/>
                      </a:endParaRPr>
                    </a:p>
                    <a:p>
                      <a:pPr marL="635" algn="ctr">
                        <a:lnSpc>
                          <a:spcPts val="1814"/>
                        </a:lnSpc>
                      </a:pPr>
                      <a:r>
                        <a:rPr sz="2400" spc="-10" dirty="0">
                          <a:latin typeface="Times New Roman"/>
                          <a:cs typeface="Times New Roman"/>
                        </a:rPr>
                        <a:t>User</a:t>
                      </a:r>
                      <a:r>
                        <a:rPr sz="2400" spc="-35" dirty="0">
                          <a:latin typeface="Times New Roman"/>
                          <a:cs typeface="Times New Roman"/>
                        </a:rPr>
                        <a:t> </a:t>
                      </a:r>
                      <a:r>
                        <a:rPr sz="2400" spc="-5" dirty="0">
                          <a:latin typeface="Times New Roman"/>
                          <a:cs typeface="Times New Roman"/>
                        </a:rPr>
                        <a:t>Story</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As a registered user, I want to access live footage so that I can watch live videos too.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4239864898"/>
                  </a:ext>
                </a:extLst>
              </a:tr>
              <a:tr h="64015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1810"/>
                        </a:lnSpc>
                      </a:pPr>
                      <a:endParaRPr lang="en-US" sz="2400" spc="-5" dirty="0">
                        <a:latin typeface="Times New Roman"/>
                        <a:cs typeface="Times New Roman"/>
                      </a:endParaRPr>
                    </a:p>
                    <a:p>
                      <a:pPr marL="635" algn="ctr">
                        <a:lnSpc>
                          <a:spcPts val="1810"/>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As a registered user, I want a functionality to enable alerts so that I can be notified </a:t>
                      </a:r>
                      <a:r>
                        <a:rPr lang="en-US" sz="2400" dirty="0">
                          <a:latin typeface="Times New Roman" panose="02020603050405020304" pitchFamily="18" charset="0"/>
                          <a:cs typeface="Times New Roman" panose="02020603050405020304" pitchFamily="18" charset="0"/>
                        </a:rPr>
                        <a:t>about important updates.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612008413"/>
                  </a:ext>
                </a:extLst>
              </a:tr>
              <a:tr h="64015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2035"/>
                        </a:lnSpc>
                      </a:pPr>
                      <a:endParaRPr lang="en-US" sz="2400" spc="-30" dirty="0">
                        <a:latin typeface="Times New Roman"/>
                        <a:cs typeface="Times New Roman"/>
                      </a:endParaRPr>
                    </a:p>
                    <a:p>
                      <a:pPr marL="635" algn="ctr">
                        <a:lnSpc>
                          <a:spcPts val="2035"/>
                        </a:lnSpc>
                      </a:pPr>
                      <a:r>
                        <a:rPr sz="2400" spc="-30" dirty="0">
                          <a:latin typeface="Times New Roman"/>
                          <a:cs typeface="Times New Roman"/>
                        </a:rPr>
                        <a:t>Task</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035"/>
                        </a:lnSpc>
                      </a:pPr>
                      <a:endParaRPr lang="en-US" sz="2400" dirty="0">
                        <a:latin typeface="Times New Roman"/>
                        <a:cs typeface="Times New Roman"/>
                      </a:endParaRPr>
                    </a:p>
                    <a:p>
                      <a:pPr marL="2540" algn="ctr">
                        <a:lnSpc>
                          <a:spcPts val="2035"/>
                        </a:lnSpc>
                      </a:pPr>
                      <a:r>
                        <a:rPr sz="2400" dirty="0">
                          <a:latin typeface="Times New Roman"/>
                          <a:cs typeface="Times New Roman"/>
                        </a:rPr>
                        <a:t>Preparing</a:t>
                      </a:r>
                      <a:r>
                        <a:rPr sz="2400" spc="-25" dirty="0">
                          <a:latin typeface="Times New Roman"/>
                          <a:cs typeface="Times New Roman"/>
                        </a:rPr>
                        <a:t> </a:t>
                      </a:r>
                      <a:r>
                        <a:rPr sz="2400" dirty="0">
                          <a:latin typeface="Times New Roman"/>
                          <a:cs typeface="Times New Roman"/>
                        </a:rPr>
                        <a:t>Deployment</a:t>
                      </a:r>
                      <a:r>
                        <a:rPr sz="2400" spc="-50" dirty="0">
                          <a:latin typeface="Times New Roman"/>
                          <a:cs typeface="Times New Roman"/>
                        </a:rPr>
                        <a:t> </a:t>
                      </a:r>
                      <a:r>
                        <a:rPr sz="2400" dirty="0">
                          <a:latin typeface="Times New Roman"/>
                          <a:cs typeface="Times New Roman"/>
                        </a:rPr>
                        <a:t>Manual</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2035"/>
                        </a:lnSpc>
                      </a:pPr>
                      <a:endParaRPr lang="en-US" sz="2400" dirty="0">
                        <a:latin typeface="Times New Roman"/>
                        <a:cs typeface="Times New Roman"/>
                      </a:endParaRPr>
                    </a:p>
                    <a:p>
                      <a:pPr marL="635" algn="ctr">
                        <a:lnSpc>
                          <a:spcPts val="2035"/>
                        </a:lnSpc>
                      </a:pPr>
                      <a:r>
                        <a:rPr sz="2400" dirty="0">
                          <a:latin typeface="Times New Roman"/>
                          <a:cs typeface="Times New Roman"/>
                        </a:rPr>
                        <a:t>3</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160341930"/>
                  </a:ext>
                </a:extLst>
              </a:tr>
              <a:tr h="64015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2035"/>
                        </a:lnSpc>
                      </a:pPr>
                      <a:endParaRPr lang="en-US" sz="2400" spc="-30" dirty="0">
                        <a:latin typeface="Times New Roman"/>
                        <a:cs typeface="Times New Roman"/>
                      </a:endParaRPr>
                    </a:p>
                    <a:p>
                      <a:pPr marL="635" algn="ctr">
                        <a:lnSpc>
                          <a:spcPts val="2035"/>
                        </a:lnSpc>
                      </a:pPr>
                      <a:r>
                        <a:rPr sz="2400" spc="-30" dirty="0">
                          <a:latin typeface="Times New Roman"/>
                          <a:cs typeface="Times New Roman"/>
                        </a:rPr>
                        <a:t>Task</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algn="ctr">
                        <a:lnSpc>
                          <a:spcPts val="2035"/>
                        </a:lnSpc>
                      </a:pPr>
                      <a:endParaRPr lang="en-US" sz="2400" spc="-5" dirty="0">
                        <a:latin typeface="Times New Roman"/>
                        <a:cs typeface="Times New Roman"/>
                      </a:endParaRPr>
                    </a:p>
                    <a:p>
                      <a:pPr algn="ctr">
                        <a:lnSpc>
                          <a:spcPts val="2035"/>
                        </a:lnSpc>
                      </a:pPr>
                      <a:r>
                        <a:rPr sz="2400" spc="-5" dirty="0">
                          <a:latin typeface="Times New Roman"/>
                          <a:cs typeface="Times New Roman"/>
                        </a:rPr>
                        <a:t>Preparing</a:t>
                      </a:r>
                      <a:r>
                        <a:rPr sz="2400" spc="-20" dirty="0">
                          <a:latin typeface="Times New Roman"/>
                          <a:cs typeface="Times New Roman"/>
                        </a:rPr>
                        <a:t> </a:t>
                      </a:r>
                      <a:r>
                        <a:rPr sz="2400" spc="-5" dirty="0">
                          <a:latin typeface="Times New Roman"/>
                          <a:cs typeface="Times New Roman"/>
                        </a:rPr>
                        <a:t>User</a:t>
                      </a:r>
                      <a:r>
                        <a:rPr sz="2400" spc="-20" dirty="0">
                          <a:latin typeface="Times New Roman"/>
                          <a:cs typeface="Times New Roman"/>
                        </a:rPr>
                        <a:t> </a:t>
                      </a:r>
                      <a:r>
                        <a:rPr sz="2400" spc="-5" dirty="0">
                          <a:latin typeface="Times New Roman"/>
                          <a:cs typeface="Times New Roman"/>
                        </a:rPr>
                        <a:t>Manual</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2035"/>
                        </a:lnSpc>
                      </a:pPr>
                      <a:endParaRPr lang="en-US" sz="2400" dirty="0">
                        <a:latin typeface="Times New Roman"/>
                        <a:cs typeface="Times New Roman"/>
                      </a:endParaRPr>
                    </a:p>
                    <a:p>
                      <a:pPr marL="635" algn="ctr">
                        <a:lnSpc>
                          <a:spcPts val="2035"/>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352967622"/>
                  </a:ext>
                </a:extLst>
              </a:tr>
              <a:tr h="640158">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20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2035"/>
                        </a:lnSpc>
                      </a:pPr>
                      <a:endParaRPr lang="en-US" sz="2400" spc="-30" dirty="0">
                        <a:latin typeface="Times New Roman"/>
                        <a:cs typeface="Times New Roman"/>
                      </a:endParaRPr>
                    </a:p>
                    <a:p>
                      <a:pPr marL="635" algn="ctr">
                        <a:lnSpc>
                          <a:spcPts val="2035"/>
                        </a:lnSpc>
                      </a:pPr>
                      <a:r>
                        <a:rPr sz="2400" spc="-30" dirty="0">
                          <a:latin typeface="Times New Roman"/>
                          <a:cs typeface="Times New Roman"/>
                        </a:rPr>
                        <a:t>Task</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2035"/>
                        </a:lnSpc>
                      </a:pPr>
                      <a:endParaRPr lang="en-US" sz="2400" spc="-5" dirty="0">
                        <a:latin typeface="Times New Roman"/>
                        <a:cs typeface="Times New Roman"/>
                      </a:endParaRPr>
                    </a:p>
                    <a:p>
                      <a:pPr algn="ctr">
                        <a:lnSpc>
                          <a:spcPts val="2035"/>
                        </a:lnSpc>
                      </a:pPr>
                      <a:r>
                        <a:rPr sz="2400" spc="-5" dirty="0">
                          <a:latin typeface="Times New Roman"/>
                          <a:cs typeface="Times New Roman"/>
                        </a:rPr>
                        <a:t>Improving</a:t>
                      </a:r>
                      <a:r>
                        <a:rPr sz="2400" spc="5" dirty="0">
                          <a:latin typeface="Times New Roman"/>
                          <a:cs typeface="Times New Roman"/>
                        </a:rPr>
                        <a:t> </a:t>
                      </a:r>
                      <a:r>
                        <a:rPr lang="en-US" sz="2400" spc="5" dirty="0">
                          <a:latin typeface="Times New Roman"/>
                          <a:cs typeface="Times New Roman"/>
                        </a:rPr>
                        <a:t>the </a:t>
                      </a:r>
                      <a:r>
                        <a:rPr sz="2400" dirty="0">
                          <a:latin typeface="Times New Roman"/>
                          <a:cs typeface="Times New Roman"/>
                        </a:rPr>
                        <a:t>Back</a:t>
                      </a:r>
                      <a:r>
                        <a:rPr sz="2400" spc="-10" dirty="0">
                          <a:latin typeface="Times New Roman"/>
                          <a:cs typeface="Times New Roman"/>
                        </a:rPr>
                        <a:t> </a:t>
                      </a:r>
                      <a:r>
                        <a:rPr sz="2400" dirty="0">
                          <a:latin typeface="Times New Roman"/>
                          <a:cs typeface="Times New Roman"/>
                        </a:rPr>
                        <a:t>End</a:t>
                      </a:r>
                      <a:r>
                        <a:rPr sz="2400" spc="5" dirty="0">
                          <a:latin typeface="Times New Roman"/>
                          <a:cs typeface="Times New Roman"/>
                        </a:rPr>
                        <a:t> </a:t>
                      </a:r>
                      <a:r>
                        <a:rPr sz="2400" dirty="0">
                          <a:latin typeface="Times New Roman"/>
                          <a:cs typeface="Times New Roman"/>
                        </a:rPr>
                        <a:t>and adding</a:t>
                      </a:r>
                      <a:r>
                        <a:rPr sz="2400" spc="-10" dirty="0">
                          <a:latin typeface="Times New Roman"/>
                          <a:cs typeface="Times New Roman"/>
                        </a:rPr>
                        <a:t> </a:t>
                      </a:r>
                      <a:r>
                        <a:rPr sz="2400" spc="-5" dirty="0">
                          <a:latin typeface="Times New Roman"/>
                          <a:cs typeface="Times New Roman"/>
                        </a:rPr>
                        <a:t>Optimization</a:t>
                      </a:r>
                      <a:r>
                        <a:rPr sz="2400" spc="-50" dirty="0">
                          <a:latin typeface="Times New Roman"/>
                          <a:cs typeface="Times New Roman"/>
                        </a:rPr>
                        <a:t> </a:t>
                      </a:r>
                      <a:r>
                        <a:rPr sz="2400" spc="-15" dirty="0">
                          <a:latin typeface="Times New Roman"/>
                          <a:cs typeface="Times New Roman"/>
                        </a:rPr>
                        <a:t>Techniques</a:t>
                      </a:r>
                      <a:r>
                        <a:rPr sz="2400" spc="-25" dirty="0">
                          <a:latin typeface="Times New Roman"/>
                          <a:cs typeface="Times New Roman"/>
                        </a:rPr>
                        <a:t> </a:t>
                      </a:r>
                      <a:r>
                        <a:rPr sz="2400" dirty="0">
                          <a:latin typeface="Times New Roman"/>
                          <a:cs typeface="Times New Roman"/>
                        </a:rPr>
                        <a:t>in</a:t>
                      </a:r>
                      <a:r>
                        <a:rPr sz="2400" spc="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code</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635" algn="ctr">
                        <a:lnSpc>
                          <a:spcPts val="2035"/>
                        </a:lnSpc>
                      </a:pPr>
                      <a:endParaRPr lang="en-US" sz="2400" dirty="0">
                        <a:latin typeface="Times New Roman"/>
                        <a:cs typeface="Times New Roman"/>
                      </a:endParaRPr>
                    </a:p>
                    <a:p>
                      <a:pPr marL="635" algn="ctr">
                        <a:lnSpc>
                          <a:spcPts val="2035"/>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70533983"/>
                  </a:ext>
                </a:extLst>
              </a:tr>
            </a:tbl>
          </a:graphicData>
        </a:graphic>
      </p:graphicFrame>
      <p:pic>
        <p:nvPicPr>
          <p:cNvPr id="6" name="Picture 5">
            <a:extLst>
              <a:ext uri="{FF2B5EF4-FFF2-40B4-BE49-F238E27FC236}">
                <a16:creationId xmlns:a16="http://schemas.microsoft.com/office/drawing/2014/main" id="{E9251358-5FB5-CE6B-BF66-8A8AE096CC3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80918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F3F82241-F646-C48C-0FA7-22AE3F4F0764}"/>
              </a:ext>
            </a:extLst>
          </p:cNvPr>
          <p:cNvSpPr txBox="1"/>
          <p:nvPr/>
        </p:nvSpPr>
        <p:spPr>
          <a:xfrm>
            <a:off x="381000" y="505786"/>
            <a:ext cx="6093228" cy="707886"/>
          </a:xfrm>
          <a:prstGeom prst="rect">
            <a:avLst/>
          </a:prstGeom>
          <a:noFill/>
        </p:spPr>
        <p:txBody>
          <a:bodyPr wrap="square">
            <a:spAutoFit/>
          </a:bodyPr>
          <a:lstStyle/>
          <a:p>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40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BACKLOG</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32158D76-055A-585E-FB15-46A9842B22E5}"/>
              </a:ext>
            </a:extLst>
          </p:cNvPr>
          <p:cNvGraphicFramePr>
            <a:graphicFrameLocks noGrp="1"/>
          </p:cNvGraphicFramePr>
          <p:nvPr>
            <p:extLst>
              <p:ext uri="{D42A27DB-BD31-4B8C-83A1-F6EECF244321}">
                <p14:modId xmlns:p14="http://schemas.microsoft.com/office/powerpoint/2010/main" val="1487365347"/>
              </p:ext>
            </p:extLst>
          </p:nvPr>
        </p:nvGraphicFramePr>
        <p:xfrm>
          <a:off x="184928" y="1694806"/>
          <a:ext cx="18067211" cy="8401695"/>
        </p:xfrm>
        <a:graphic>
          <a:graphicData uri="http://schemas.openxmlformats.org/drawingml/2006/table">
            <a:tbl>
              <a:tblPr firstRow="1" bandRow="1">
                <a:tableStyleId>{2D5ABB26-0587-4C30-8999-92F81FD0307C}</a:tableStyleId>
              </a:tblPr>
              <a:tblGrid>
                <a:gridCol w="1203129">
                  <a:extLst>
                    <a:ext uri="{9D8B030D-6E8A-4147-A177-3AD203B41FA5}">
                      <a16:colId xmlns:a16="http://schemas.microsoft.com/office/drawing/2014/main" val="4124920518"/>
                    </a:ext>
                  </a:extLst>
                </a:gridCol>
                <a:gridCol w="1019044">
                  <a:extLst>
                    <a:ext uri="{9D8B030D-6E8A-4147-A177-3AD203B41FA5}">
                      <a16:colId xmlns:a16="http://schemas.microsoft.com/office/drawing/2014/main" val="545723346"/>
                    </a:ext>
                  </a:extLst>
                </a:gridCol>
                <a:gridCol w="3155498">
                  <a:extLst>
                    <a:ext uri="{9D8B030D-6E8A-4147-A177-3AD203B41FA5}">
                      <a16:colId xmlns:a16="http://schemas.microsoft.com/office/drawing/2014/main" val="1959127327"/>
                    </a:ext>
                  </a:extLst>
                </a:gridCol>
                <a:gridCol w="9906000">
                  <a:extLst>
                    <a:ext uri="{9D8B030D-6E8A-4147-A177-3AD203B41FA5}">
                      <a16:colId xmlns:a16="http://schemas.microsoft.com/office/drawing/2014/main" val="2055354205"/>
                    </a:ext>
                  </a:extLst>
                </a:gridCol>
                <a:gridCol w="1447801">
                  <a:extLst>
                    <a:ext uri="{9D8B030D-6E8A-4147-A177-3AD203B41FA5}">
                      <a16:colId xmlns:a16="http://schemas.microsoft.com/office/drawing/2014/main" val="3073569114"/>
                    </a:ext>
                  </a:extLst>
                </a:gridCol>
                <a:gridCol w="1335739">
                  <a:extLst>
                    <a:ext uri="{9D8B030D-6E8A-4147-A177-3AD203B41FA5}">
                      <a16:colId xmlns:a16="http://schemas.microsoft.com/office/drawing/2014/main" val="2171643296"/>
                    </a:ext>
                  </a:extLst>
                </a:gridCol>
              </a:tblGrid>
              <a:tr h="1441387">
                <a:tc>
                  <a:txBody>
                    <a:bodyPr/>
                    <a:lstStyle/>
                    <a:p>
                      <a:pPr marL="260985" algn="ctr">
                        <a:lnSpc>
                          <a:spcPts val="2335"/>
                        </a:lnSpc>
                      </a:pPr>
                      <a:endParaRPr lang="en-US" sz="2400" b="1" spc="-5" dirty="0">
                        <a:latin typeface="Times New Roman" panose="02020603050405020304" pitchFamily="18" charset="0"/>
                        <a:cs typeface="Times New Roman" panose="02020603050405020304" pitchFamily="18" charset="0"/>
                      </a:endParaRPr>
                    </a:p>
                    <a:p>
                      <a:pPr marL="260985" algn="ctr">
                        <a:lnSpc>
                          <a:spcPts val="2335"/>
                        </a:lnSpc>
                      </a:pPr>
                      <a:r>
                        <a:rPr sz="2400" b="1" spc="-5" dirty="0">
                          <a:latin typeface="Times New Roman" panose="02020603050405020304" pitchFamily="18" charset="0"/>
                          <a:cs typeface="Times New Roman" panose="02020603050405020304" pitchFamily="18" charset="0"/>
                        </a:rPr>
                        <a:t>User</a:t>
                      </a:r>
                      <a:endParaRPr sz="2400" b="1" dirty="0">
                        <a:latin typeface="Times New Roman" panose="02020603050405020304" pitchFamily="18" charset="0"/>
                        <a:cs typeface="Times New Roman" panose="02020603050405020304" pitchFamily="18" charset="0"/>
                      </a:endParaRPr>
                    </a:p>
                    <a:p>
                      <a:pPr marL="268605" marR="106680" indent="-155575" algn="ctr">
                        <a:lnSpc>
                          <a:spcPct val="107000"/>
                        </a:lnSpc>
                      </a:pPr>
                      <a:r>
                        <a:rPr sz="2400" b="1" spc="-5" dirty="0">
                          <a:latin typeface="Times New Roman" panose="02020603050405020304" pitchFamily="18" charset="0"/>
                          <a:cs typeface="Times New Roman" panose="02020603050405020304" pitchFamily="18" charset="0"/>
                        </a:rPr>
                        <a:t>S</a:t>
                      </a:r>
                      <a:r>
                        <a:rPr sz="2400" b="1" dirty="0">
                          <a:latin typeface="Times New Roman" panose="02020603050405020304" pitchFamily="18" charset="0"/>
                          <a:cs typeface="Times New Roman" panose="02020603050405020304" pitchFamily="18" charset="0"/>
                        </a:rPr>
                        <a:t>tory ID</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ts val="2250"/>
                        </a:lnSpc>
                      </a:pPr>
                      <a:endParaRPr lang="en-US" sz="2400" b="1" spc="-5" dirty="0">
                        <a:latin typeface="Times New Roman" panose="02020603050405020304" pitchFamily="18" charset="0"/>
                        <a:cs typeface="Times New Roman" panose="02020603050405020304" pitchFamily="18" charset="0"/>
                      </a:endParaRPr>
                    </a:p>
                    <a:p>
                      <a:pPr algn="ctr">
                        <a:lnSpc>
                          <a:spcPts val="2250"/>
                        </a:lnSpc>
                      </a:pPr>
                      <a:r>
                        <a:rPr sz="2400" b="1" spc="-5" dirty="0">
                          <a:latin typeface="Times New Roman" panose="02020603050405020304" pitchFamily="18" charset="0"/>
                          <a:cs typeface="Times New Roman" panose="02020603050405020304" pitchFamily="18" charset="0"/>
                        </a:rPr>
                        <a:t>Issue</a:t>
                      </a:r>
                      <a:r>
                        <a:rPr sz="2400" b="1" spc="-95" dirty="0">
                          <a:latin typeface="Times New Roman" panose="02020603050405020304" pitchFamily="18" charset="0"/>
                          <a:cs typeface="Times New Roman" panose="02020603050405020304" pitchFamily="18" charset="0"/>
                        </a:rPr>
                        <a:t> </a:t>
                      </a:r>
                      <a:endParaRPr lang="en-US" sz="2400" b="1" spc="-95" dirty="0">
                        <a:latin typeface="Times New Roman" panose="02020603050405020304" pitchFamily="18" charset="0"/>
                        <a:cs typeface="Times New Roman" panose="02020603050405020304" pitchFamily="18" charset="0"/>
                      </a:endParaRPr>
                    </a:p>
                    <a:p>
                      <a:pPr algn="ctr">
                        <a:lnSpc>
                          <a:spcPts val="2250"/>
                        </a:lnSpc>
                      </a:pPr>
                      <a:endParaRPr lang="en-US" sz="2400" b="1" spc="-95" dirty="0">
                        <a:latin typeface="Times New Roman" panose="02020603050405020304" pitchFamily="18" charset="0"/>
                        <a:cs typeface="Times New Roman" panose="02020603050405020304" pitchFamily="18" charset="0"/>
                      </a:endParaRPr>
                    </a:p>
                    <a:p>
                      <a:pPr algn="ctr">
                        <a:lnSpc>
                          <a:spcPts val="2250"/>
                        </a:lnSpc>
                      </a:pPr>
                      <a:r>
                        <a:rPr sz="2400" b="1" spc="-35" dirty="0">
                          <a:latin typeface="Times New Roman" panose="02020603050405020304" pitchFamily="18" charset="0"/>
                          <a:cs typeface="Times New Roman" panose="02020603050405020304" pitchFamily="18" charset="0"/>
                        </a:rPr>
                        <a:t>Type</a:t>
                      </a:r>
                      <a:endParaRPr sz="2400" b="1"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201930" algn="ctr">
                        <a:lnSpc>
                          <a:spcPts val="2335"/>
                        </a:lnSpc>
                      </a:pPr>
                      <a:endParaRPr lang="en-US" sz="2400" b="1" spc="-5" dirty="0">
                        <a:latin typeface="Times New Roman" panose="02020603050405020304" pitchFamily="18" charset="0"/>
                        <a:cs typeface="Times New Roman" panose="02020603050405020304" pitchFamily="18" charset="0"/>
                      </a:endParaRPr>
                    </a:p>
                    <a:p>
                      <a:pPr marL="201930" algn="ctr">
                        <a:lnSpc>
                          <a:spcPts val="2335"/>
                        </a:lnSpc>
                      </a:pPr>
                      <a:r>
                        <a:rPr sz="2400" b="1" spc="-5" dirty="0">
                          <a:latin typeface="Times New Roman" panose="02020603050405020304" pitchFamily="18" charset="0"/>
                          <a:cs typeface="Times New Roman" panose="02020603050405020304" pitchFamily="18" charset="0"/>
                        </a:rPr>
                        <a:t>User</a:t>
                      </a:r>
                      <a:r>
                        <a:rPr sz="2400" b="1" spc="-85" dirty="0">
                          <a:latin typeface="Times New Roman" panose="02020603050405020304" pitchFamily="18" charset="0"/>
                          <a:cs typeface="Times New Roman" panose="02020603050405020304" pitchFamily="18" charset="0"/>
                        </a:rPr>
                        <a:t> </a:t>
                      </a:r>
                      <a:r>
                        <a:rPr sz="2400" b="1" dirty="0">
                          <a:latin typeface="Times New Roman" panose="02020603050405020304" pitchFamily="18" charset="0"/>
                          <a:cs typeface="Times New Roman" panose="02020603050405020304" pitchFamily="18" charset="0"/>
                        </a:rPr>
                        <a:t>Story</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1907539" algn="ctr">
                        <a:lnSpc>
                          <a:spcPct val="100000"/>
                        </a:lnSpc>
                        <a:spcBef>
                          <a:spcPts val="5"/>
                        </a:spcBef>
                      </a:pPr>
                      <a:endParaRPr lang="en-US" sz="2400" b="1" spc="-5" dirty="0">
                        <a:latin typeface="Times New Roman" panose="02020603050405020304" pitchFamily="18" charset="0"/>
                        <a:cs typeface="Times New Roman" panose="02020603050405020304" pitchFamily="18" charset="0"/>
                      </a:endParaRPr>
                    </a:p>
                    <a:p>
                      <a:pPr marL="1907539" algn="ctr">
                        <a:lnSpc>
                          <a:spcPct val="100000"/>
                        </a:lnSpc>
                        <a:spcBef>
                          <a:spcPts val="5"/>
                        </a:spcBef>
                      </a:pPr>
                      <a:endParaRPr lang="en-US" sz="2400" b="1" spc="-5" dirty="0">
                        <a:latin typeface="Times New Roman" panose="02020603050405020304" pitchFamily="18" charset="0"/>
                        <a:cs typeface="Times New Roman" panose="02020603050405020304" pitchFamily="18" charset="0"/>
                      </a:endParaRPr>
                    </a:p>
                    <a:p>
                      <a:pPr marL="1907539" algn="ctr">
                        <a:lnSpc>
                          <a:spcPct val="100000"/>
                        </a:lnSpc>
                        <a:spcBef>
                          <a:spcPts val="5"/>
                        </a:spcBef>
                      </a:pPr>
                      <a:r>
                        <a:rPr sz="2400" b="1" spc="-5" dirty="0">
                          <a:latin typeface="Times New Roman" panose="02020603050405020304" pitchFamily="18" charset="0"/>
                          <a:cs typeface="Times New Roman" panose="02020603050405020304" pitchFamily="18" charset="0"/>
                        </a:rPr>
                        <a:t>Acceptance</a:t>
                      </a:r>
                      <a:r>
                        <a:rPr sz="2400" b="1" spc="-2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Criteria</a:t>
                      </a:r>
                      <a:endParaRPr sz="2400" b="1" dirty="0">
                        <a:latin typeface="Times New Roman" panose="02020603050405020304" pitchFamily="18" charset="0"/>
                        <a:cs typeface="Times New Roman" panose="02020603050405020304" pitchFamily="18" charset="0"/>
                      </a:endParaRPr>
                    </a:p>
                  </a:txBody>
                  <a:tcPr marL="0" marR="0" marT="508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5"/>
                        </a:spcBef>
                      </a:pPr>
                      <a:endParaRPr lang="en-US" sz="2400" b="1" dirty="0">
                        <a:latin typeface="Times New Roman" panose="02020603050405020304" pitchFamily="18" charset="0"/>
                        <a:cs typeface="Times New Roman" panose="02020603050405020304" pitchFamily="18" charset="0"/>
                      </a:endParaRPr>
                    </a:p>
                    <a:p>
                      <a:pPr algn="ctr">
                        <a:lnSpc>
                          <a:spcPct val="100000"/>
                        </a:lnSpc>
                        <a:spcBef>
                          <a:spcPts val="5"/>
                        </a:spcBef>
                      </a:pPr>
                      <a:endParaRPr lang="en-US" sz="2400" b="1" dirty="0">
                        <a:latin typeface="Times New Roman" panose="02020603050405020304" pitchFamily="18" charset="0"/>
                        <a:cs typeface="Times New Roman" panose="02020603050405020304" pitchFamily="18" charset="0"/>
                      </a:endParaRPr>
                    </a:p>
                    <a:p>
                      <a:pPr algn="ctr">
                        <a:lnSpc>
                          <a:spcPct val="100000"/>
                        </a:lnSpc>
                        <a:spcBef>
                          <a:spcPts val="5"/>
                        </a:spcBef>
                      </a:pPr>
                      <a:r>
                        <a:rPr sz="2400" b="1" dirty="0">
                          <a:latin typeface="Times New Roman" panose="02020603050405020304" pitchFamily="18" charset="0"/>
                          <a:cs typeface="Times New Roman" panose="02020603050405020304" pitchFamily="18" charset="0"/>
                        </a:rPr>
                        <a:t>Place</a:t>
                      </a:r>
                    </a:p>
                  </a:txBody>
                  <a:tcPr marL="0" marR="0" marT="508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336550" algn="ctr">
                        <a:lnSpc>
                          <a:spcPts val="2335"/>
                        </a:lnSpc>
                      </a:pPr>
                      <a:endParaRPr lang="en-US" sz="2400" b="1" dirty="0">
                        <a:latin typeface="Times New Roman" panose="02020603050405020304" pitchFamily="18" charset="0"/>
                        <a:cs typeface="Times New Roman" panose="02020603050405020304" pitchFamily="18" charset="0"/>
                      </a:endParaRPr>
                    </a:p>
                    <a:p>
                      <a:pPr marL="336550" algn="ctr">
                        <a:lnSpc>
                          <a:spcPts val="2335"/>
                        </a:lnSpc>
                      </a:pPr>
                      <a:r>
                        <a:rPr sz="2400" b="1" dirty="0">
                          <a:latin typeface="Times New Roman" panose="02020603050405020304" pitchFamily="18" charset="0"/>
                          <a:cs typeface="Times New Roman" panose="02020603050405020304" pitchFamily="18" charset="0"/>
                        </a:rPr>
                        <a:t>Story</a:t>
                      </a:r>
                    </a:p>
                    <a:p>
                      <a:pPr marL="199390" algn="ctr">
                        <a:lnSpc>
                          <a:spcPct val="100000"/>
                        </a:lnSpc>
                        <a:spcBef>
                          <a:spcPts val="165"/>
                        </a:spcBef>
                      </a:pPr>
                      <a:r>
                        <a:rPr sz="2400" b="1" dirty="0">
                          <a:latin typeface="Times New Roman" panose="02020603050405020304" pitchFamily="18" charset="0"/>
                          <a:cs typeface="Times New Roman" panose="02020603050405020304" pitchFamily="18" charset="0"/>
                        </a:rPr>
                        <a:t>Points</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extLst>
                  <a:ext uri="{0D108BD9-81ED-4DB2-BD59-A6C34878D82A}">
                    <a16:rowId xmlns:a16="http://schemas.microsoft.com/office/drawing/2014/main" val="630295210"/>
                  </a:ext>
                </a:extLst>
              </a:tr>
              <a:tr h="1297255">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000" b="0" dirty="0">
                          <a:latin typeface="Times New Roman" panose="02020603050405020304" pitchFamily="18" charset="0"/>
                          <a:cs typeface="Times New Roman" panose="02020603050405020304" pitchFamily="18" charset="0"/>
                        </a:rPr>
                        <a:t>TA - 11</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2000" b="0" spc="-10" dirty="0">
                        <a:latin typeface="Times New Roman" panose="02020603050405020304" pitchFamily="18" charset="0"/>
                        <a:cs typeface="Times New Roman" panose="02020603050405020304" pitchFamily="18" charset="0"/>
                      </a:endParaRPr>
                    </a:p>
                    <a:p>
                      <a:pPr marL="635" algn="ctr">
                        <a:lnSpc>
                          <a:spcPts val="1814"/>
                        </a:lnSpc>
                      </a:pPr>
                      <a:r>
                        <a:rPr sz="2000" b="0" spc="-10" dirty="0">
                          <a:latin typeface="Times New Roman" panose="02020603050405020304" pitchFamily="18" charset="0"/>
                          <a:cs typeface="Times New Roman" panose="02020603050405020304" pitchFamily="18" charset="0"/>
                        </a:rPr>
                        <a:t>User</a:t>
                      </a:r>
                      <a:r>
                        <a:rPr sz="2000" b="0" spc="-35" dirty="0">
                          <a:latin typeface="Times New Roman" panose="02020603050405020304" pitchFamily="18" charset="0"/>
                          <a:cs typeface="Times New Roman" panose="02020603050405020304" pitchFamily="18" charset="0"/>
                        </a:rPr>
                        <a:t> </a:t>
                      </a:r>
                      <a:endParaRPr lang="en-US" sz="2000" b="0" spc="-35" dirty="0">
                        <a:latin typeface="Times New Roman" panose="02020603050405020304" pitchFamily="18" charset="0"/>
                        <a:cs typeface="Times New Roman" panose="02020603050405020304" pitchFamily="18" charset="0"/>
                      </a:endParaRPr>
                    </a:p>
                    <a:p>
                      <a:pPr marL="635" algn="ctr">
                        <a:lnSpc>
                          <a:spcPts val="1814"/>
                        </a:lnSpc>
                      </a:pPr>
                      <a:endParaRPr lang="en-US" sz="2000" b="0" spc="-35" dirty="0">
                        <a:latin typeface="Times New Roman" panose="02020603050405020304" pitchFamily="18" charset="0"/>
                        <a:cs typeface="Times New Roman" panose="02020603050405020304" pitchFamily="18" charset="0"/>
                      </a:endParaRPr>
                    </a:p>
                    <a:p>
                      <a:pPr marL="635" algn="ctr">
                        <a:lnSpc>
                          <a:spcPts val="1814"/>
                        </a:lnSpc>
                      </a:pPr>
                      <a:r>
                        <a:rPr sz="2000" b="0" spc="-5" dirty="0">
                          <a:latin typeface="Times New Roman" panose="02020603050405020304" pitchFamily="18" charset="0"/>
                          <a:cs typeface="Times New Roman" panose="02020603050405020304" pitchFamily="18" charset="0"/>
                        </a:rPr>
                        <a:t>Story</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endParaRPr lang="en-US" sz="2000" b="0" spc="-5" dirty="0">
                        <a:latin typeface="Times New Roman" panose="02020603050405020304" pitchFamily="18" charset="0"/>
                        <a:cs typeface="Times New Roman" panose="02020603050405020304" pitchFamily="18" charset="0"/>
                      </a:endParaRPr>
                    </a:p>
                    <a:p>
                      <a:pPr algn="ctr">
                        <a:lnSpc>
                          <a:spcPts val="1895"/>
                        </a:lnSpc>
                      </a:pPr>
                      <a:r>
                        <a:rPr sz="2000" b="0" spc="-5" dirty="0">
                          <a:latin typeface="Times New Roman" panose="02020603050405020304" pitchFamily="18" charset="0"/>
                          <a:cs typeface="Times New Roman" panose="02020603050405020304" pitchFamily="18" charset="0"/>
                        </a:rPr>
                        <a:t>As a</a:t>
                      </a:r>
                      <a:r>
                        <a:rPr sz="2000" b="0" spc="1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registered</a:t>
                      </a:r>
                      <a:r>
                        <a:rPr sz="2000" b="0" spc="3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user</a:t>
                      </a:r>
                      <a:r>
                        <a:rPr sz="2000" b="0" spc="2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I</a:t>
                      </a:r>
                      <a:r>
                        <a:rPr sz="2000" b="0" spc="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want</a:t>
                      </a:r>
                      <a:r>
                        <a:rPr sz="2000" b="0" spc="1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to</a:t>
                      </a:r>
                      <a:r>
                        <a:rPr sz="2000" b="0" spc="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logout</a:t>
                      </a:r>
                      <a:r>
                        <a:rPr lang="en-US" sz="2000" b="0" spc="-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from</a:t>
                      </a:r>
                      <a:r>
                        <a:rPr sz="2000" b="0" spc="15" dirty="0">
                          <a:latin typeface="Times New Roman" panose="02020603050405020304" pitchFamily="18" charset="0"/>
                          <a:cs typeface="Times New Roman" panose="02020603050405020304" pitchFamily="18" charset="0"/>
                        </a:rPr>
                        <a:t> </a:t>
                      </a:r>
                      <a:r>
                        <a:rPr sz="2000" b="0" dirty="0">
                          <a:latin typeface="Times New Roman" panose="02020603050405020304" pitchFamily="18" charset="0"/>
                          <a:cs typeface="Times New Roman" panose="02020603050405020304" pitchFamily="18" charset="0"/>
                        </a:rPr>
                        <a:t>the</a:t>
                      </a:r>
                      <a:r>
                        <a:rPr sz="2000" b="0" spc="10" dirty="0">
                          <a:latin typeface="Times New Roman" panose="02020603050405020304" pitchFamily="18" charset="0"/>
                          <a:cs typeface="Times New Roman" panose="02020603050405020304" pitchFamily="18" charset="0"/>
                        </a:rPr>
                        <a:t> </a:t>
                      </a:r>
                      <a:r>
                        <a:rPr lang="en-US" sz="2000" b="0" spc="1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application</a:t>
                      </a:r>
                      <a:r>
                        <a:rPr sz="2000" b="0" spc="2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so</a:t>
                      </a:r>
                      <a:r>
                        <a:rPr sz="2000" b="0" spc="1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that</a:t>
                      </a:r>
                      <a:r>
                        <a:rPr sz="2000" b="0" spc="1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I</a:t>
                      </a:r>
                      <a:r>
                        <a:rPr sz="2000" b="0" spc="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can</a:t>
                      </a:r>
                      <a:r>
                        <a:rPr sz="2000" b="0" spc="10" dirty="0">
                          <a:latin typeface="Times New Roman" panose="02020603050405020304" pitchFamily="18" charset="0"/>
                          <a:cs typeface="Times New Roman" panose="02020603050405020304" pitchFamily="18" charset="0"/>
                        </a:rPr>
                        <a:t> </a:t>
                      </a:r>
                      <a:r>
                        <a:rPr sz="2000" b="0" dirty="0">
                          <a:latin typeface="Times New Roman" panose="02020603050405020304" pitchFamily="18" charset="0"/>
                          <a:cs typeface="Times New Roman" panose="02020603050405020304" pitchFamily="18" charset="0"/>
                        </a:rPr>
                        <a:t>log</a:t>
                      </a:r>
                      <a:r>
                        <a:rPr sz="2000" b="0" spc="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in</a:t>
                      </a:r>
                      <a:r>
                        <a:rPr sz="2000" b="0" spc="1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again</a:t>
                      </a:r>
                      <a:r>
                        <a:rPr lang="en-US" sz="2000" b="0" spc="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whenever</a:t>
                      </a:r>
                      <a:r>
                        <a:rPr sz="2000" b="0" spc="-25"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I</a:t>
                      </a:r>
                      <a:r>
                        <a:rPr sz="2000" b="0" spc="-20" dirty="0">
                          <a:latin typeface="Times New Roman" panose="02020603050405020304" pitchFamily="18" charset="0"/>
                          <a:cs typeface="Times New Roman" panose="02020603050405020304" pitchFamily="18" charset="0"/>
                        </a:rPr>
                        <a:t> </a:t>
                      </a:r>
                      <a:r>
                        <a:rPr sz="2000" b="0" spc="-5" dirty="0">
                          <a:latin typeface="Times New Roman" panose="02020603050405020304" pitchFamily="18" charset="0"/>
                          <a:cs typeface="Times New Roman" panose="02020603050405020304" pitchFamily="18" charset="0"/>
                        </a:rPr>
                        <a:t>want.</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2000" b="0" dirty="0">
                          <a:latin typeface="Times New Roman" panose="02020603050405020304" pitchFamily="18" charset="0"/>
                          <a:cs typeface="Times New Roman" panose="02020603050405020304" pitchFamily="18" charset="0"/>
                        </a:rPr>
                        <a:t>Given I am a logged-in user of the application</a:t>
                      </a:r>
                    </a:p>
                    <a:p>
                      <a:pPr algn="ctr">
                        <a:lnSpc>
                          <a:spcPct val="100000"/>
                        </a:lnSpc>
                        <a:spcBef>
                          <a:spcPts val="30"/>
                        </a:spcBef>
                      </a:pPr>
                      <a:r>
                        <a:rPr lang="en-US" sz="2000" b="0" dirty="0">
                          <a:latin typeface="Times New Roman" panose="02020603050405020304" pitchFamily="18" charset="0"/>
                          <a:cs typeface="Times New Roman" panose="02020603050405020304" pitchFamily="18" charset="0"/>
                        </a:rPr>
                        <a:t>When I click on the Logout icon in the application</a:t>
                      </a:r>
                    </a:p>
                    <a:p>
                      <a:pPr algn="ctr">
                        <a:lnSpc>
                          <a:spcPct val="100000"/>
                        </a:lnSpc>
                        <a:spcBef>
                          <a:spcPts val="30"/>
                        </a:spcBef>
                      </a:pPr>
                      <a:r>
                        <a:rPr lang="en-US" sz="2000" b="0" dirty="0">
                          <a:latin typeface="Times New Roman" panose="02020603050405020304" pitchFamily="18" charset="0"/>
                          <a:cs typeface="Times New Roman" panose="02020603050405020304" pitchFamily="18" charset="0"/>
                        </a:rPr>
                        <a:t>Then I should be logged out of the application</a:t>
                      </a:r>
                      <a:endParaRPr sz="2000" b="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000" b="0" dirty="0">
                          <a:latin typeface="Times New Roman" panose="02020603050405020304" pitchFamily="18" charset="0"/>
                          <a:cs typeface="Times New Roman" panose="02020603050405020304" pitchFamily="18" charset="0"/>
                        </a:rPr>
                        <a:t>Logout</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540" algn="ctr">
                        <a:lnSpc>
                          <a:spcPts val="2335"/>
                        </a:lnSpc>
                      </a:pPr>
                      <a:endParaRPr lang="en-US" sz="2000" b="0" dirty="0">
                        <a:latin typeface="Times New Roman" panose="02020603050405020304" pitchFamily="18" charset="0"/>
                        <a:cs typeface="Times New Roman" panose="02020603050405020304" pitchFamily="18" charset="0"/>
                      </a:endParaRPr>
                    </a:p>
                    <a:p>
                      <a:pPr marL="2540" algn="ctr">
                        <a:lnSpc>
                          <a:spcPts val="2335"/>
                        </a:lnSpc>
                      </a:pPr>
                      <a:r>
                        <a:rPr lang="en-US" sz="2000" b="0" dirty="0">
                          <a:latin typeface="Times New Roman" panose="02020603050405020304" pitchFamily="18" charset="0"/>
                          <a:cs typeface="Times New Roman" panose="02020603050405020304" pitchFamily="18" charset="0"/>
                        </a:rPr>
                        <a:t>3</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40354491"/>
                  </a:ext>
                </a:extLst>
              </a:tr>
              <a:tr h="131500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000" b="0" dirty="0">
                          <a:latin typeface="Times New Roman" panose="02020603050405020304" pitchFamily="18" charset="0"/>
                          <a:cs typeface="Times New Roman" panose="02020603050405020304" pitchFamily="18" charset="0"/>
                        </a:rPr>
                        <a:t>TA – 12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endParaRPr lang="en-US" sz="2000" b="0" spc="-5" dirty="0">
                        <a:latin typeface="Times New Roman" panose="02020603050405020304" pitchFamily="18" charset="0"/>
                        <a:cs typeface="Times New Roman" panose="02020603050405020304" pitchFamily="18" charset="0"/>
                      </a:endParaRPr>
                    </a:p>
                    <a:p>
                      <a:pPr marL="635" algn="ctr">
                        <a:lnSpc>
                          <a:spcPts val="1810"/>
                        </a:lnSpc>
                      </a:pPr>
                      <a:r>
                        <a:rPr sz="2000" b="0" spc="-5" dirty="0">
                          <a:latin typeface="Times New Roman" panose="02020603050405020304" pitchFamily="18" charset="0"/>
                          <a:cs typeface="Times New Roman" panose="02020603050405020304" pitchFamily="18" charset="0"/>
                        </a:rPr>
                        <a:t>User</a:t>
                      </a:r>
                      <a:r>
                        <a:rPr sz="2000" b="0" spc="-40" dirty="0">
                          <a:latin typeface="Times New Roman" panose="02020603050405020304" pitchFamily="18" charset="0"/>
                          <a:cs typeface="Times New Roman" panose="02020603050405020304" pitchFamily="18" charset="0"/>
                        </a:rPr>
                        <a:t> </a:t>
                      </a:r>
                      <a:endParaRPr lang="en-US" sz="2000" b="0" spc="-40" dirty="0">
                        <a:latin typeface="Times New Roman" panose="02020603050405020304" pitchFamily="18" charset="0"/>
                        <a:cs typeface="Times New Roman" panose="02020603050405020304" pitchFamily="18" charset="0"/>
                      </a:endParaRPr>
                    </a:p>
                    <a:p>
                      <a:pPr marL="635" algn="ctr">
                        <a:lnSpc>
                          <a:spcPts val="1810"/>
                        </a:lnSpc>
                      </a:pPr>
                      <a:endParaRPr lang="en-US" sz="2000" b="0" spc="-40" dirty="0">
                        <a:latin typeface="Times New Roman" panose="02020603050405020304" pitchFamily="18" charset="0"/>
                        <a:cs typeface="Times New Roman" panose="02020603050405020304" pitchFamily="18" charset="0"/>
                      </a:endParaRPr>
                    </a:p>
                    <a:p>
                      <a:pPr marL="635" algn="ctr">
                        <a:lnSpc>
                          <a:spcPts val="1810"/>
                        </a:lnSpc>
                      </a:pPr>
                      <a:r>
                        <a:rPr sz="2000" b="0" spc="-10" dirty="0">
                          <a:latin typeface="Times New Roman" panose="02020603050405020304" pitchFamily="18" charset="0"/>
                          <a:cs typeface="Times New Roman" panose="02020603050405020304" pitchFamily="18" charset="0"/>
                        </a:rPr>
                        <a:t>Story</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000" b="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000" b="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000" b="0" spc="-5" dirty="0">
                          <a:latin typeface="Times New Roman" panose="02020603050405020304" pitchFamily="18" charset="0"/>
                          <a:cs typeface="Times New Roman" panose="02020603050405020304" pitchFamily="18" charset="0"/>
                        </a:rPr>
                        <a:t>As</a:t>
                      </a:r>
                      <a:r>
                        <a:rPr lang="en-US" sz="2000" b="0" spc="-1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a</a:t>
                      </a:r>
                      <a:r>
                        <a:rPr lang="en-US" sz="2000" b="0" spc="5" dirty="0">
                          <a:latin typeface="Times New Roman" panose="02020603050405020304" pitchFamily="18" charset="0"/>
                          <a:cs typeface="Times New Roman" panose="02020603050405020304" pitchFamily="18" charset="0"/>
                        </a:rPr>
                        <a:t> </a:t>
                      </a:r>
                      <a:r>
                        <a:rPr lang="en-US" sz="2000" b="0" spc="-20" dirty="0">
                          <a:latin typeface="Times New Roman" panose="02020603050405020304" pitchFamily="18" charset="0"/>
                          <a:cs typeface="Times New Roman" panose="02020603050405020304" pitchFamily="18" charset="0"/>
                        </a:rPr>
                        <a:t>user,</a:t>
                      </a:r>
                      <a:r>
                        <a:rPr lang="en-US" sz="2000" b="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I</a:t>
                      </a:r>
                      <a:r>
                        <a:rPr lang="en-US" sz="2000" b="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want</a:t>
                      </a:r>
                      <a:r>
                        <a:rPr lang="en-US" sz="2000" b="0" spc="5"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to</a:t>
                      </a:r>
                      <a:r>
                        <a:rPr lang="en-US" sz="2000" b="0" spc="1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access</a:t>
                      </a:r>
                      <a:r>
                        <a:rPr lang="en-US" sz="2000" b="0" spc="20"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the</a:t>
                      </a:r>
                      <a:r>
                        <a:rPr lang="en-US" sz="2000" b="0" spc="-5" dirty="0">
                          <a:latin typeface="Times New Roman" panose="02020603050405020304" pitchFamily="18" charset="0"/>
                          <a:cs typeface="Times New Roman" panose="02020603050405020304" pitchFamily="18" charset="0"/>
                        </a:rPr>
                        <a:t> feature</a:t>
                      </a:r>
                      <a:r>
                        <a:rPr lang="en-US" sz="2000" b="0" spc="25"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on</a:t>
                      </a:r>
                      <a:r>
                        <a:rPr lang="en-US" sz="2000" b="0" dirty="0">
                          <a:latin typeface="Times New Roman" panose="02020603050405020304" pitchFamily="18" charset="0"/>
                          <a:cs typeface="Times New Roman" panose="02020603050405020304" pitchFamily="18" charset="0"/>
                        </a:rPr>
                        <a:t> the </a:t>
                      </a:r>
                      <a:r>
                        <a:rPr lang="en-US" sz="2000" b="0" spc="-10" dirty="0">
                          <a:latin typeface="Times New Roman" panose="02020603050405020304" pitchFamily="18" charset="0"/>
                          <a:cs typeface="Times New Roman" panose="02020603050405020304" pitchFamily="18" charset="0"/>
                        </a:rPr>
                        <a:t>home</a:t>
                      </a:r>
                      <a:r>
                        <a:rPr lang="en-US" sz="2000" b="0" spc="25"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Page</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2000" b="0" dirty="0">
                          <a:latin typeface="Times New Roman" panose="02020603050405020304" pitchFamily="18" charset="0"/>
                          <a:cs typeface="Times New Roman" panose="02020603050405020304" pitchFamily="18" charset="0"/>
                        </a:rPr>
                        <a:t>Given I am a user of the application</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When I open the application</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Then I should be able to access the features on the home page And the home page should be responsive and optimized for my device</a:t>
                      </a:r>
                      <a:endParaRPr sz="2000" b="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000" b="0" dirty="0">
                          <a:latin typeface="Times New Roman" panose="02020603050405020304" pitchFamily="18" charset="0"/>
                          <a:cs typeface="Times New Roman" panose="02020603050405020304" pitchFamily="18" charset="0"/>
                        </a:rPr>
                        <a:t>Home Page</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540" algn="ctr">
                        <a:lnSpc>
                          <a:spcPts val="2340"/>
                        </a:lnSpc>
                      </a:pPr>
                      <a:endParaRPr lang="en-US" sz="2000" b="0" dirty="0">
                        <a:latin typeface="Times New Roman" panose="02020603050405020304" pitchFamily="18" charset="0"/>
                        <a:cs typeface="Times New Roman" panose="02020603050405020304" pitchFamily="18" charset="0"/>
                      </a:endParaRPr>
                    </a:p>
                    <a:p>
                      <a:pPr marL="2540" algn="ctr">
                        <a:lnSpc>
                          <a:spcPts val="2340"/>
                        </a:lnSpc>
                      </a:pPr>
                      <a:r>
                        <a:rPr lang="en-US" sz="2000" b="0" dirty="0">
                          <a:latin typeface="Times New Roman" panose="02020603050405020304" pitchFamily="18" charset="0"/>
                          <a:cs typeface="Times New Roman" panose="02020603050405020304" pitchFamily="18" charset="0"/>
                        </a:rPr>
                        <a:t>3</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747918377"/>
                  </a:ext>
                </a:extLst>
              </a:tr>
              <a:tr h="1642733">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000" b="0" dirty="0">
                          <a:latin typeface="Times New Roman" panose="02020603050405020304" pitchFamily="18" charset="0"/>
                          <a:cs typeface="Times New Roman" panose="02020603050405020304" pitchFamily="18" charset="0"/>
                        </a:rPr>
                        <a:t>TA – 13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2000" b="0" spc="-5" dirty="0">
                        <a:latin typeface="Times New Roman" panose="02020603050405020304" pitchFamily="18" charset="0"/>
                        <a:cs typeface="Times New Roman" panose="02020603050405020304" pitchFamily="18" charset="0"/>
                      </a:endParaRPr>
                    </a:p>
                    <a:p>
                      <a:pPr marL="635" algn="ctr">
                        <a:lnSpc>
                          <a:spcPts val="1814"/>
                        </a:lnSpc>
                      </a:pPr>
                      <a:r>
                        <a:rPr sz="2000" b="0" spc="-5" dirty="0">
                          <a:latin typeface="Times New Roman" panose="02020603050405020304" pitchFamily="18" charset="0"/>
                          <a:cs typeface="Times New Roman" panose="02020603050405020304" pitchFamily="18" charset="0"/>
                        </a:rPr>
                        <a:t>User</a:t>
                      </a:r>
                      <a:r>
                        <a:rPr sz="2000" b="0" spc="-40" dirty="0">
                          <a:latin typeface="Times New Roman" panose="02020603050405020304" pitchFamily="18" charset="0"/>
                          <a:cs typeface="Times New Roman" panose="02020603050405020304" pitchFamily="18" charset="0"/>
                        </a:rPr>
                        <a:t> </a:t>
                      </a:r>
                      <a:endParaRPr lang="en-US" sz="2000" b="0" spc="-40" dirty="0">
                        <a:latin typeface="Times New Roman" panose="02020603050405020304" pitchFamily="18" charset="0"/>
                        <a:cs typeface="Times New Roman" panose="02020603050405020304" pitchFamily="18" charset="0"/>
                      </a:endParaRPr>
                    </a:p>
                    <a:p>
                      <a:pPr marL="635" algn="ctr">
                        <a:lnSpc>
                          <a:spcPts val="1814"/>
                        </a:lnSpc>
                      </a:pPr>
                      <a:endParaRPr lang="en-US" sz="2000" b="0" spc="-40" dirty="0">
                        <a:latin typeface="Times New Roman" panose="02020603050405020304" pitchFamily="18" charset="0"/>
                        <a:cs typeface="Times New Roman" panose="02020603050405020304" pitchFamily="18" charset="0"/>
                      </a:endParaRPr>
                    </a:p>
                    <a:p>
                      <a:pPr marL="635" algn="ctr">
                        <a:lnSpc>
                          <a:spcPts val="1814"/>
                        </a:lnSpc>
                      </a:pPr>
                      <a:r>
                        <a:rPr sz="2000" b="0" spc="-10" dirty="0">
                          <a:latin typeface="Times New Roman" panose="02020603050405020304" pitchFamily="18" charset="0"/>
                          <a:cs typeface="Times New Roman" panose="02020603050405020304" pitchFamily="18" charset="0"/>
                        </a:rPr>
                        <a:t>Story</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000" b="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000" b="0" spc="-5" dirty="0">
                          <a:latin typeface="Times New Roman" panose="02020603050405020304" pitchFamily="18" charset="0"/>
                          <a:cs typeface="Times New Roman" panose="02020603050405020304" pitchFamily="18" charset="0"/>
                        </a:rPr>
                        <a:t>As</a:t>
                      </a:r>
                      <a:r>
                        <a:rPr lang="en-US" sz="2000" b="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a</a:t>
                      </a:r>
                      <a:r>
                        <a:rPr lang="en-US" sz="2000" b="0" spc="10" dirty="0">
                          <a:latin typeface="Times New Roman" panose="02020603050405020304" pitchFamily="18" charset="0"/>
                          <a:cs typeface="Times New Roman" panose="02020603050405020304" pitchFamily="18" charset="0"/>
                        </a:rPr>
                        <a:t> </a:t>
                      </a:r>
                      <a:r>
                        <a:rPr lang="en-US" sz="2000" b="0" spc="-20" dirty="0">
                          <a:latin typeface="Times New Roman" panose="02020603050405020304" pitchFamily="18" charset="0"/>
                          <a:cs typeface="Times New Roman" panose="02020603050405020304" pitchFamily="18" charset="0"/>
                        </a:rPr>
                        <a:t>user,</a:t>
                      </a:r>
                      <a:r>
                        <a:rPr lang="en-US" sz="2000" b="0" spc="1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I</a:t>
                      </a:r>
                      <a:r>
                        <a:rPr lang="en-US" sz="2000" b="0" spc="5"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want</a:t>
                      </a:r>
                      <a:r>
                        <a:rPr lang="en-US" sz="2000" b="0" spc="15"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to</a:t>
                      </a:r>
                      <a:r>
                        <a:rPr lang="en-US" sz="2000" b="0" spc="2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navigate</a:t>
                      </a:r>
                      <a:r>
                        <a:rPr lang="en-US" sz="2000" b="0" spc="1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between</a:t>
                      </a:r>
                      <a:r>
                        <a:rPr lang="en-US" sz="2000" b="0" spc="15"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pages</a:t>
                      </a:r>
                      <a:r>
                        <a:rPr lang="en-US" sz="2000" b="0" spc="2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so</a:t>
                      </a:r>
                      <a:r>
                        <a:rPr lang="en-US" sz="2000" b="0" spc="1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that</a:t>
                      </a:r>
                      <a:r>
                        <a:rPr lang="en-US" sz="2000" b="0" spc="15"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I</a:t>
                      </a:r>
                      <a:r>
                        <a:rPr lang="en-US" sz="2000" b="0" spc="5"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can</a:t>
                      </a:r>
                      <a:r>
                        <a:rPr lang="en-US" sz="2000" b="0" spc="1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quickly</a:t>
                      </a:r>
                      <a:r>
                        <a:rPr lang="en-US" sz="2000" b="0" spc="1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access</a:t>
                      </a:r>
                      <a:r>
                        <a:rPr lang="en-US" sz="2000" b="0" spc="3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the</a:t>
                      </a:r>
                      <a:r>
                        <a:rPr lang="en-US" sz="2000" b="0" spc="15"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features</a:t>
                      </a:r>
                      <a:r>
                        <a:rPr lang="en-US" sz="2000" b="0" spc="4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I</a:t>
                      </a:r>
                      <a:r>
                        <a:rPr lang="en-US" sz="2000" b="0" spc="0" dirty="0">
                          <a:latin typeface="Times New Roman" panose="02020603050405020304" pitchFamily="18" charset="0"/>
                          <a:cs typeface="Times New Roman" panose="02020603050405020304" pitchFamily="18" charset="0"/>
                        </a:rPr>
                        <a:t> </a:t>
                      </a:r>
                      <a:r>
                        <a:rPr lang="en-US" sz="2000" b="0" spc="-5" dirty="0">
                          <a:latin typeface="Times New Roman" panose="02020603050405020304" pitchFamily="18" charset="0"/>
                          <a:cs typeface="Times New Roman" panose="02020603050405020304" pitchFamily="18" charset="0"/>
                        </a:rPr>
                        <a:t>need.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2000" b="0" dirty="0">
                          <a:latin typeface="Times New Roman" panose="02020603050405020304" pitchFamily="18" charset="0"/>
                          <a:cs typeface="Times New Roman" panose="02020603050405020304" pitchFamily="18" charset="0"/>
                        </a:rPr>
                        <a:t>Given I am a user of the application</a:t>
                      </a:r>
                    </a:p>
                    <a:p>
                      <a:pPr algn="ctr">
                        <a:lnSpc>
                          <a:spcPct val="100000"/>
                        </a:lnSpc>
                        <a:spcBef>
                          <a:spcPts val="30"/>
                        </a:spcBef>
                      </a:pPr>
                      <a:r>
                        <a:rPr lang="en-US" sz="2000" b="0" dirty="0">
                          <a:latin typeface="Times New Roman" panose="02020603050405020304" pitchFamily="18" charset="0"/>
                          <a:cs typeface="Times New Roman" panose="02020603050405020304" pitchFamily="18" charset="0"/>
                        </a:rPr>
                        <a:t>When I open the app</a:t>
                      </a:r>
                    </a:p>
                    <a:p>
                      <a:pPr algn="ctr">
                        <a:lnSpc>
                          <a:spcPct val="100000"/>
                        </a:lnSpc>
                        <a:spcBef>
                          <a:spcPts val="30"/>
                        </a:spcBef>
                      </a:pPr>
                      <a:r>
                        <a:rPr lang="en-US" sz="2000" b="0" dirty="0">
                          <a:latin typeface="Times New Roman" panose="02020603050405020304" pitchFamily="18" charset="0"/>
                          <a:cs typeface="Times New Roman" panose="02020603050405020304" pitchFamily="18" charset="0"/>
                        </a:rPr>
                        <a:t>Then I should see a well-organized and clearly labeled navigation menu that allows me to easily find the pages I need the navigation menu should be optimized for smaller screens, ensuring easy access to all pages</a:t>
                      </a:r>
                      <a:endParaRPr sz="2000" b="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000" b="0" dirty="0">
                          <a:latin typeface="Times New Roman" panose="02020603050405020304" pitchFamily="18" charset="0"/>
                          <a:cs typeface="Times New Roman" panose="02020603050405020304" pitchFamily="18" charset="0"/>
                        </a:rPr>
                        <a:t>Home Page </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540" algn="ctr">
                        <a:lnSpc>
                          <a:spcPts val="2340"/>
                        </a:lnSpc>
                      </a:pPr>
                      <a:endParaRPr lang="en-US" sz="2000" b="0" dirty="0">
                        <a:latin typeface="Times New Roman" panose="02020603050405020304" pitchFamily="18" charset="0"/>
                        <a:cs typeface="Times New Roman" panose="02020603050405020304" pitchFamily="18" charset="0"/>
                      </a:endParaRPr>
                    </a:p>
                    <a:p>
                      <a:pPr marL="2540" algn="ctr">
                        <a:lnSpc>
                          <a:spcPts val="2340"/>
                        </a:lnSpc>
                      </a:pPr>
                      <a:r>
                        <a:rPr lang="en-US" sz="2000" b="0" dirty="0">
                          <a:latin typeface="Times New Roman" panose="02020603050405020304" pitchFamily="18" charset="0"/>
                          <a:cs typeface="Times New Roman" panose="02020603050405020304" pitchFamily="18" charset="0"/>
                        </a:rPr>
                        <a:t>5</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167684284"/>
                  </a:ext>
                </a:extLst>
              </a:tr>
              <a:tr h="129725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000" b="0" dirty="0">
                          <a:latin typeface="Times New Roman" panose="02020603050405020304" pitchFamily="18" charset="0"/>
                          <a:cs typeface="Times New Roman" panose="02020603050405020304" pitchFamily="18" charset="0"/>
                        </a:rPr>
                        <a:t>TA – 14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2000" b="0" spc="-5" dirty="0">
                        <a:latin typeface="Times New Roman" panose="02020603050405020304" pitchFamily="18" charset="0"/>
                        <a:cs typeface="Times New Roman" panose="02020603050405020304" pitchFamily="18" charset="0"/>
                      </a:endParaRPr>
                    </a:p>
                    <a:p>
                      <a:pPr marL="635" algn="ctr">
                        <a:lnSpc>
                          <a:spcPts val="1814"/>
                        </a:lnSpc>
                      </a:pPr>
                      <a:r>
                        <a:rPr sz="2000" b="0" spc="-5" dirty="0">
                          <a:latin typeface="Times New Roman" panose="02020603050405020304" pitchFamily="18" charset="0"/>
                          <a:cs typeface="Times New Roman" panose="02020603050405020304" pitchFamily="18" charset="0"/>
                        </a:rPr>
                        <a:t>User</a:t>
                      </a:r>
                      <a:r>
                        <a:rPr sz="2000" b="0" spc="-40" dirty="0">
                          <a:latin typeface="Times New Roman" panose="02020603050405020304" pitchFamily="18" charset="0"/>
                          <a:cs typeface="Times New Roman" panose="02020603050405020304" pitchFamily="18" charset="0"/>
                        </a:rPr>
                        <a:t> </a:t>
                      </a:r>
                      <a:endParaRPr lang="en-US" sz="2000" b="0" spc="-40" dirty="0">
                        <a:latin typeface="Times New Roman" panose="02020603050405020304" pitchFamily="18" charset="0"/>
                        <a:cs typeface="Times New Roman" panose="02020603050405020304" pitchFamily="18" charset="0"/>
                      </a:endParaRPr>
                    </a:p>
                    <a:p>
                      <a:pPr marL="635" algn="ctr">
                        <a:lnSpc>
                          <a:spcPts val="1814"/>
                        </a:lnSpc>
                      </a:pPr>
                      <a:endParaRPr lang="en-US" sz="2000" b="0" spc="-40" dirty="0">
                        <a:latin typeface="Times New Roman" panose="02020603050405020304" pitchFamily="18" charset="0"/>
                        <a:cs typeface="Times New Roman" panose="02020603050405020304" pitchFamily="18" charset="0"/>
                      </a:endParaRPr>
                    </a:p>
                    <a:p>
                      <a:pPr marL="635" algn="ctr">
                        <a:lnSpc>
                          <a:spcPts val="1814"/>
                        </a:lnSpc>
                      </a:pPr>
                      <a:r>
                        <a:rPr sz="2000" b="0" spc="-10" dirty="0">
                          <a:latin typeface="Times New Roman" panose="02020603050405020304" pitchFamily="18" charset="0"/>
                          <a:cs typeface="Times New Roman" panose="02020603050405020304" pitchFamily="18" charset="0"/>
                        </a:rPr>
                        <a:t>Story</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900"/>
                        </a:lnSpc>
                      </a:pPr>
                      <a:endParaRPr lang="en-US" sz="2000" b="0" spc="-5" dirty="0">
                        <a:latin typeface="Times New Roman" panose="02020603050405020304" pitchFamily="18" charset="0"/>
                        <a:cs typeface="Times New Roman" panose="02020603050405020304" pitchFamily="18" charset="0"/>
                      </a:endParaRPr>
                    </a:p>
                    <a:p>
                      <a:pPr algn="ctr">
                        <a:lnSpc>
                          <a:spcPts val="1900"/>
                        </a:lnSpc>
                      </a:pPr>
                      <a:r>
                        <a:rPr lang="en-US" sz="2000" b="0" dirty="0">
                          <a:latin typeface="Times New Roman" panose="02020603050405020304" pitchFamily="18" charset="0"/>
                          <a:cs typeface="Times New Roman" panose="02020603050405020304" pitchFamily="18" charset="0"/>
                        </a:rPr>
                        <a:t>As a user, I want to upload fresh videos so I can watch  them. </a:t>
                      </a:r>
                      <a:br>
                        <a:rPr lang="en-US" sz="2000" b="0" dirty="0">
                          <a:latin typeface="Times New Roman" panose="02020603050405020304" pitchFamily="18" charset="0"/>
                          <a:cs typeface="Times New Roman" panose="02020603050405020304" pitchFamily="18" charset="0"/>
                        </a:rPr>
                      </a:b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2000" b="0" dirty="0">
                          <a:latin typeface="Times New Roman" panose="02020603050405020304" pitchFamily="18" charset="0"/>
                          <a:cs typeface="Times New Roman" panose="02020603050405020304" pitchFamily="18" charset="0"/>
                        </a:rPr>
                        <a:t>Given I am a user of the application</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When I go to the Upload Video page</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Then I want to see an option to upload a new video, including the option to provide a video name</a:t>
                      </a:r>
                      <a:endParaRPr sz="2000" b="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000" b="0" dirty="0">
                          <a:latin typeface="Times New Roman" panose="02020603050405020304" pitchFamily="18" charset="0"/>
                          <a:cs typeface="Times New Roman" panose="02020603050405020304" pitchFamily="18" charset="0"/>
                        </a:rPr>
                        <a:t>Manage Video Page</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540" algn="ctr">
                        <a:lnSpc>
                          <a:spcPts val="2340"/>
                        </a:lnSpc>
                      </a:pPr>
                      <a:endParaRPr lang="en-US" sz="2000" b="0" dirty="0">
                        <a:latin typeface="Times New Roman" panose="02020603050405020304" pitchFamily="18" charset="0"/>
                        <a:cs typeface="Times New Roman" panose="02020603050405020304" pitchFamily="18" charset="0"/>
                      </a:endParaRPr>
                    </a:p>
                    <a:p>
                      <a:pPr marL="2540" algn="ctr">
                        <a:lnSpc>
                          <a:spcPts val="2340"/>
                        </a:lnSpc>
                      </a:pPr>
                      <a:r>
                        <a:rPr lang="en-US" sz="2000" b="0" dirty="0">
                          <a:latin typeface="Times New Roman" panose="02020603050405020304" pitchFamily="18" charset="0"/>
                          <a:cs typeface="Times New Roman" panose="02020603050405020304" pitchFamily="18" charset="0"/>
                        </a:rPr>
                        <a:t>8</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455226546"/>
                  </a:ext>
                </a:extLst>
              </a:tr>
              <a:tr h="1408059">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000" b="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2000" b="0" dirty="0">
                          <a:latin typeface="Times New Roman" panose="02020603050405020304" pitchFamily="18" charset="0"/>
                          <a:cs typeface="Times New Roman" panose="02020603050405020304" pitchFamily="18" charset="0"/>
                        </a:rPr>
                        <a:t>TA - 15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2000" b="0" spc="-10" dirty="0">
                        <a:latin typeface="Times New Roman" panose="02020603050405020304" pitchFamily="18" charset="0"/>
                        <a:cs typeface="Times New Roman" panose="02020603050405020304" pitchFamily="18" charset="0"/>
                      </a:endParaRPr>
                    </a:p>
                    <a:p>
                      <a:pPr marL="635" algn="ctr">
                        <a:lnSpc>
                          <a:spcPts val="1814"/>
                        </a:lnSpc>
                      </a:pPr>
                      <a:r>
                        <a:rPr sz="2000" b="0" spc="-10" dirty="0">
                          <a:latin typeface="Times New Roman" panose="02020603050405020304" pitchFamily="18" charset="0"/>
                          <a:cs typeface="Times New Roman" panose="02020603050405020304" pitchFamily="18" charset="0"/>
                        </a:rPr>
                        <a:t>User</a:t>
                      </a:r>
                      <a:r>
                        <a:rPr sz="2000" b="0" spc="-35" dirty="0">
                          <a:latin typeface="Times New Roman" panose="02020603050405020304" pitchFamily="18" charset="0"/>
                          <a:cs typeface="Times New Roman" panose="02020603050405020304" pitchFamily="18" charset="0"/>
                        </a:rPr>
                        <a:t> </a:t>
                      </a:r>
                      <a:endParaRPr lang="en-US" sz="2000" b="0" spc="-35" dirty="0">
                        <a:latin typeface="Times New Roman" panose="02020603050405020304" pitchFamily="18" charset="0"/>
                        <a:cs typeface="Times New Roman" panose="02020603050405020304" pitchFamily="18" charset="0"/>
                      </a:endParaRPr>
                    </a:p>
                    <a:p>
                      <a:pPr marL="635" algn="ctr">
                        <a:lnSpc>
                          <a:spcPts val="1814"/>
                        </a:lnSpc>
                      </a:pPr>
                      <a:endParaRPr lang="en-US" sz="2000" b="0" spc="-35" dirty="0">
                        <a:latin typeface="Times New Roman" panose="02020603050405020304" pitchFamily="18" charset="0"/>
                        <a:cs typeface="Times New Roman" panose="02020603050405020304" pitchFamily="18" charset="0"/>
                      </a:endParaRPr>
                    </a:p>
                    <a:p>
                      <a:pPr marL="635" algn="ctr">
                        <a:lnSpc>
                          <a:spcPts val="1814"/>
                        </a:lnSpc>
                      </a:pPr>
                      <a:r>
                        <a:rPr sz="2000" b="0" spc="-5" dirty="0">
                          <a:latin typeface="Times New Roman" panose="02020603050405020304" pitchFamily="18" charset="0"/>
                          <a:cs typeface="Times New Roman" panose="02020603050405020304" pitchFamily="18" charset="0"/>
                        </a:rPr>
                        <a:t>Story</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2000" b="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000" b="0" spc="-5" dirty="0">
                          <a:latin typeface="Times New Roman" panose="02020603050405020304" pitchFamily="18" charset="0"/>
                          <a:cs typeface="Times New Roman" panose="02020603050405020304" pitchFamily="18" charset="0"/>
                        </a:rPr>
                        <a:t>As </a:t>
                      </a:r>
                      <a:r>
                        <a:rPr lang="en-US" sz="2000" b="0" dirty="0">
                          <a:latin typeface="Times New Roman" panose="02020603050405020304" pitchFamily="18" charset="0"/>
                          <a:cs typeface="Times New Roman" panose="02020603050405020304" pitchFamily="18" charset="0"/>
                        </a:rPr>
                        <a:t>a </a:t>
                      </a:r>
                      <a:r>
                        <a:rPr lang="en-US" sz="2000" b="0" spc="-5" dirty="0">
                          <a:latin typeface="Times New Roman" panose="02020603050405020304" pitchFamily="18" charset="0"/>
                          <a:cs typeface="Times New Roman" panose="02020603050405020304" pitchFamily="18" charset="0"/>
                        </a:rPr>
                        <a:t>registered </a:t>
                      </a:r>
                      <a:r>
                        <a:rPr lang="en-US" sz="2000" b="0" dirty="0">
                          <a:latin typeface="Times New Roman" panose="02020603050405020304" pitchFamily="18" charset="0"/>
                          <a:cs typeface="Times New Roman" panose="02020603050405020304" pitchFamily="18" charset="0"/>
                        </a:rPr>
                        <a:t>user, I want to see the option to change the user’s name on the settings page so that I can do so.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2000" b="0" dirty="0">
                          <a:latin typeface="Times New Roman" panose="02020603050405020304" pitchFamily="18" charset="0"/>
                          <a:cs typeface="Times New Roman" panose="02020603050405020304" pitchFamily="18" charset="0"/>
                        </a:rPr>
                        <a:t>Given I am a user of the application</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When I go to the settings page</a:t>
                      </a:r>
                      <a:br>
                        <a:rPr lang="en-US" sz="2000" b="0" dirty="0">
                          <a:latin typeface="Times New Roman" panose="02020603050405020304" pitchFamily="18" charset="0"/>
                          <a:cs typeface="Times New Roman" panose="02020603050405020304" pitchFamily="18" charset="0"/>
                        </a:rPr>
                      </a:br>
                      <a:r>
                        <a:rPr lang="en-US" sz="2000" b="0" dirty="0">
                          <a:latin typeface="Times New Roman" panose="02020603050405020304" pitchFamily="18" charset="0"/>
                          <a:cs typeface="Times New Roman" panose="02020603050405020304" pitchFamily="18" charset="0"/>
                        </a:rPr>
                        <a:t>Then I want to see an option to change my username so that I can update it if it was entered incorrectly</a:t>
                      </a:r>
                      <a:endParaRPr sz="2000" b="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algn="ctr">
                        <a:lnSpc>
                          <a:spcPct val="100000"/>
                        </a:lnSpc>
                      </a:pPr>
                      <a:r>
                        <a:rPr lang="en-US" sz="2000" b="0" dirty="0">
                          <a:latin typeface="Times New Roman" panose="02020603050405020304" pitchFamily="18" charset="0"/>
                          <a:cs typeface="Times New Roman" panose="02020603050405020304" pitchFamily="18" charset="0"/>
                        </a:rPr>
                        <a:t>Setting Page</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marL="2540" algn="ctr">
                        <a:lnSpc>
                          <a:spcPts val="2340"/>
                        </a:lnSpc>
                      </a:pPr>
                      <a:endParaRPr lang="en-US" sz="2000" b="0" dirty="0">
                        <a:latin typeface="Times New Roman" panose="02020603050405020304" pitchFamily="18" charset="0"/>
                        <a:cs typeface="Times New Roman" panose="02020603050405020304" pitchFamily="18" charset="0"/>
                      </a:endParaRPr>
                    </a:p>
                    <a:p>
                      <a:pPr marL="2540" algn="ctr">
                        <a:lnSpc>
                          <a:spcPts val="2340"/>
                        </a:lnSpc>
                      </a:pPr>
                      <a:r>
                        <a:rPr lang="en-US" sz="2000" b="0" dirty="0">
                          <a:latin typeface="Times New Roman" panose="02020603050405020304" pitchFamily="18" charset="0"/>
                          <a:cs typeface="Times New Roman" panose="02020603050405020304" pitchFamily="18" charset="0"/>
                        </a:rPr>
                        <a:t>3</a:t>
                      </a:r>
                      <a:endParaRPr sz="20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94244327"/>
                  </a:ext>
                </a:extLst>
              </a:tr>
            </a:tbl>
          </a:graphicData>
        </a:graphic>
      </p:graphicFrame>
    </p:spTree>
    <p:extLst>
      <p:ext uri="{BB962C8B-B14F-4D97-AF65-F5344CB8AC3E}">
        <p14:creationId xmlns:p14="http://schemas.microsoft.com/office/powerpoint/2010/main" val="446824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878EF-EDFC-DCBE-2504-280E59E56146}"/>
              </a:ext>
            </a:extLst>
          </p:cNvPr>
          <p:cNvSpPr txBox="1"/>
          <p:nvPr/>
        </p:nvSpPr>
        <p:spPr>
          <a:xfrm>
            <a:off x="914400" y="445005"/>
            <a:ext cx="9270458"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r>
              <a:rPr lang="en-US" sz="4400" b="1" spc="-1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5F8F2AC6-9856-D573-6315-33F758C5C98B}"/>
              </a:ext>
            </a:extLst>
          </p:cNvPr>
          <p:cNvGraphicFramePr>
            <a:graphicFrameLocks noGrp="1"/>
          </p:cNvGraphicFramePr>
          <p:nvPr>
            <p:extLst>
              <p:ext uri="{D42A27DB-BD31-4B8C-83A1-F6EECF244321}">
                <p14:modId xmlns:p14="http://schemas.microsoft.com/office/powerpoint/2010/main" val="398808181"/>
              </p:ext>
            </p:extLst>
          </p:nvPr>
        </p:nvGraphicFramePr>
        <p:xfrm>
          <a:off x="267820" y="1652383"/>
          <a:ext cx="17715380" cy="8487959"/>
        </p:xfrm>
        <a:graphic>
          <a:graphicData uri="http://schemas.openxmlformats.org/drawingml/2006/table">
            <a:tbl>
              <a:tblPr firstRow="1" bandRow="1">
                <a:tableStyleId>{2D5ABB26-0587-4C30-8999-92F81FD0307C}</a:tableStyleId>
              </a:tblPr>
              <a:tblGrid>
                <a:gridCol w="1214306">
                  <a:extLst>
                    <a:ext uri="{9D8B030D-6E8A-4147-A177-3AD203B41FA5}">
                      <a16:colId xmlns:a16="http://schemas.microsoft.com/office/drawing/2014/main" val="2675256397"/>
                    </a:ext>
                  </a:extLst>
                </a:gridCol>
                <a:gridCol w="1615064">
                  <a:extLst>
                    <a:ext uri="{9D8B030D-6E8A-4147-A177-3AD203B41FA5}">
                      <a16:colId xmlns:a16="http://schemas.microsoft.com/office/drawing/2014/main" val="2822509541"/>
                    </a:ext>
                  </a:extLst>
                </a:gridCol>
                <a:gridCol w="3507642">
                  <a:extLst>
                    <a:ext uri="{9D8B030D-6E8A-4147-A177-3AD203B41FA5}">
                      <a16:colId xmlns:a16="http://schemas.microsoft.com/office/drawing/2014/main" val="1407248344"/>
                    </a:ext>
                  </a:extLst>
                </a:gridCol>
                <a:gridCol w="1889641">
                  <a:extLst>
                    <a:ext uri="{9D8B030D-6E8A-4147-A177-3AD203B41FA5}">
                      <a16:colId xmlns:a16="http://schemas.microsoft.com/office/drawing/2014/main" val="2209720950"/>
                    </a:ext>
                  </a:extLst>
                </a:gridCol>
                <a:gridCol w="5353982">
                  <a:extLst>
                    <a:ext uri="{9D8B030D-6E8A-4147-A177-3AD203B41FA5}">
                      <a16:colId xmlns:a16="http://schemas.microsoft.com/office/drawing/2014/main" val="1900115268"/>
                    </a:ext>
                  </a:extLst>
                </a:gridCol>
                <a:gridCol w="2283316">
                  <a:extLst>
                    <a:ext uri="{9D8B030D-6E8A-4147-A177-3AD203B41FA5}">
                      <a16:colId xmlns:a16="http://schemas.microsoft.com/office/drawing/2014/main" val="2126083016"/>
                    </a:ext>
                  </a:extLst>
                </a:gridCol>
                <a:gridCol w="1851429">
                  <a:extLst>
                    <a:ext uri="{9D8B030D-6E8A-4147-A177-3AD203B41FA5}">
                      <a16:colId xmlns:a16="http://schemas.microsoft.com/office/drawing/2014/main" val="2508137768"/>
                    </a:ext>
                  </a:extLst>
                </a:gridCol>
              </a:tblGrid>
              <a:tr h="1185589">
                <a:tc>
                  <a:txBody>
                    <a:bodyPr/>
                    <a:lstStyle/>
                    <a:p>
                      <a:pPr algn="ctr">
                        <a:lnSpc>
                          <a:spcPct val="100000"/>
                        </a:lnSpc>
                        <a:spcBef>
                          <a:spcPts val="30"/>
                        </a:spcBef>
                      </a:pPr>
                      <a:endParaRPr sz="2400" dirty="0">
                        <a:solidFill>
                          <a:schemeClr val="tx1"/>
                        </a:solidFill>
                        <a:latin typeface="Times New Roman" panose="02020603050405020304" pitchFamily="18" charset="0"/>
                        <a:cs typeface="Times New Roman" panose="02020603050405020304" pitchFamily="18" charset="0"/>
                      </a:endParaRPr>
                    </a:p>
                    <a:p>
                      <a:pPr marR="117475" algn="ctr">
                        <a:lnSpc>
                          <a:spcPct val="100000"/>
                        </a:lnSpc>
                      </a:pPr>
                      <a:r>
                        <a:rPr sz="2400" b="1" spc="-40" dirty="0">
                          <a:solidFill>
                            <a:schemeClr val="tx1"/>
                          </a:solidFill>
                          <a:latin typeface="Times New Roman" panose="02020603050405020304" pitchFamily="18" charset="0"/>
                          <a:cs typeface="Times New Roman" panose="02020603050405020304" pitchFamily="18" charset="0"/>
                        </a:rPr>
                        <a:t>Test</a:t>
                      </a:r>
                      <a:r>
                        <a:rPr sz="2400" b="1" spc="-35" dirty="0">
                          <a:solidFill>
                            <a:schemeClr val="tx1"/>
                          </a:solidFill>
                          <a:latin typeface="Times New Roman" panose="02020603050405020304" pitchFamily="18" charset="0"/>
                          <a:cs typeface="Times New Roman" panose="02020603050405020304" pitchFamily="18" charset="0"/>
                        </a:rPr>
                        <a:t> </a:t>
                      </a:r>
                      <a:r>
                        <a:rPr sz="2400" b="1" spc="-10" dirty="0">
                          <a:solidFill>
                            <a:schemeClr val="tx1"/>
                          </a:solidFill>
                          <a:latin typeface="Times New Roman" panose="02020603050405020304" pitchFamily="18" charset="0"/>
                          <a:cs typeface="Times New Roman" panose="02020603050405020304" pitchFamily="18" charset="0"/>
                        </a:rPr>
                        <a:t>ID</a:t>
                      </a:r>
                      <a:endParaRPr sz="24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5"/>
                        </a:spcBef>
                      </a:pPr>
                      <a:endParaRPr sz="2400">
                        <a:solidFill>
                          <a:schemeClr val="tx1"/>
                        </a:solidFill>
                        <a:latin typeface="Times New Roman" panose="02020603050405020304" pitchFamily="18" charset="0"/>
                        <a:cs typeface="Times New Roman" panose="02020603050405020304" pitchFamily="18" charset="0"/>
                      </a:endParaRPr>
                    </a:p>
                    <a:p>
                      <a:pPr marL="79375" marR="73025" indent="5080" algn="ctr">
                        <a:lnSpc>
                          <a:spcPct val="100000"/>
                        </a:lnSpc>
                      </a:pPr>
                      <a:r>
                        <a:rPr sz="2400" b="1" spc="-5" dirty="0">
                          <a:solidFill>
                            <a:schemeClr val="tx1"/>
                          </a:solidFill>
                          <a:latin typeface="Times New Roman" panose="02020603050405020304" pitchFamily="18" charset="0"/>
                          <a:cs typeface="Times New Roman" panose="02020603050405020304" pitchFamily="18" charset="0"/>
                        </a:rPr>
                        <a:t>User </a:t>
                      </a:r>
                      <a:r>
                        <a:rPr sz="2400" b="1" dirty="0">
                          <a:solidFill>
                            <a:schemeClr val="tx1"/>
                          </a:solidFill>
                          <a:latin typeface="Times New Roman" panose="02020603050405020304" pitchFamily="18" charset="0"/>
                          <a:cs typeface="Times New Roman" panose="02020603050405020304" pitchFamily="18" charset="0"/>
                        </a:rPr>
                        <a:t> </a:t>
                      </a:r>
                      <a:r>
                        <a:rPr sz="2400" b="1" spc="-5" dirty="0">
                          <a:solidFill>
                            <a:schemeClr val="tx1"/>
                          </a:solidFill>
                          <a:latin typeface="Times New Roman" panose="02020603050405020304" pitchFamily="18" charset="0"/>
                          <a:cs typeface="Times New Roman" panose="02020603050405020304" pitchFamily="18" charset="0"/>
                        </a:rPr>
                        <a:t>St</a:t>
                      </a:r>
                      <a:r>
                        <a:rPr sz="2400" b="1" spc="5" dirty="0">
                          <a:solidFill>
                            <a:schemeClr val="tx1"/>
                          </a:solidFill>
                          <a:latin typeface="Times New Roman" panose="02020603050405020304" pitchFamily="18" charset="0"/>
                          <a:cs typeface="Times New Roman" panose="02020603050405020304" pitchFamily="18" charset="0"/>
                        </a:rPr>
                        <a:t>o</a:t>
                      </a:r>
                      <a:r>
                        <a:rPr sz="2400" b="1" dirty="0">
                          <a:solidFill>
                            <a:schemeClr val="tx1"/>
                          </a:solidFill>
                          <a:latin typeface="Times New Roman" panose="02020603050405020304" pitchFamily="18" charset="0"/>
                          <a:cs typeface="Times New Roman" panose="02020603050405020304" pitchFamily="18" charset="0"/>
                        </a:rPr>
                        <a:t>ry  </a:t>
                      </a:r>
                      <a:r>
                        <a:rPr sz="2400" b="1" spc="-5" dirty="0">
                          <a:solidFill>
                            <a:schemeClr val="tx1"/>
                          </a:solidFill>
                          <a:latin typeface="Times New Roman" panose="02020603050405020304" pitchFamily="18" charset="0"/>
                          <a:cs typeface="Times New Roman" panose="02020603050405020304" pitchFamily="18" charset="0"/>
                        </a:rPr>
                        <a:t>ID</a:t>
                      </a:r>
                      <a:endParaRPr sz="2400">
                        <a:solidFill>
                          <a:schemeClr val="tx1"/>
                        </a:solidFill>
                        <a:latin typeface="Times New Roman" panose="02020603050405020304" pitchFamily="18" charset="0"/>
                        <a:cs typeface="Times New Roman" panose="02020603050405020304"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sz="2400" dirty="0">
                        <a:solidFill>
                          <a:schemeClr val="tx1"/>
                        </a:solidFill>
                        <a:latin typeface="Times New Roman" panose="02020603050405020304" pitchFamily="18" charset="0"/>
                        <a:cs typeface="Times New Roman" panose="02020603050405020304" pitchFamily="18" charset="0"/>
                      </a:endParaRPr>
                    </a:p>
                    <a:p>
                      <a:pPr marL="222250" algn="ctr">
                        <a:lnSpc>
                          <a:spcPct val="100000"/>
                        </a:lnSpc>
                      </a:pPr>
                      <a:r>
                        <a:rPr sz="2400" b="1" spc="-10" dirty="0">
                          <a:solidFill>
                            <a:schemeClr val="tx1"/>
                          </a:solidFill>
                          <a:latin typeface="Times New Roman" panose="02020603050405020304" pitchFamily="18" charset="0"/>
                          <a:cs typeface="Times New Roman" panose="02020603050405020304" pitchFamily="18" charset="0"/>
                        </a:rPr>
                        <a:t>User</a:t>
                      </a:r>
                      <a:r>
                        <a:rPr sz="2400" b="1" spc="-50" dirty="0">
                          <a:solidFill>
                            <a:schemeClr val="tx1"/>
                          </a:solidFill>
                          <a:latin typeface="Times New Roman" panose="02020603050405020304" pitchFamily="18" charset="0"/>
                          <a:cs typeface="Times New Roman" panose="02020603050405020304" pitchFamily="18" charset="0"/>
                        </a:rPr>
                        <a:t> </a:t>
                      </a:r>
                      <a:r>
                        <a:rPr sz="2400" b="1" spc="-10" dirty="0">
                          <a:solidFill>
                            <a:schemeClr val="tx1"/>
                          </a:solidFill>
                          <a:latin typeface="Times New Roman" panose="02020603050405020304" pitchFamily="18" charset="0"/>
                          <a:cs typeface="Times New Roman" panose="02020603050405020304" pitchFamily="18" charset="0"/>
                        </a:rPr>
                        <a:t>Story</a:t>
                      </a:r>
                      <a:endParaRPr sz="24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sz="2400" dirty="0">
                        <a:solidFill>
                          <a:schemeClr val="tx1"/>
                        </a:solidFill>
                        <a:latin typeface="Times New Roman" panose="02020603050405020304" pitchFamily="18" charset="0"/>
                        <a:cs typeface="Times New Roman" panose="02020603050405020304" pitchFamily="18" charset="0"/>
                      </a:endParaRPr>
                    </a:p>
                    <a:p>
                      <a:pPr marL="307340" algn="ctr">
                        <a:lnSpc>
                          <a:spcPct val="100000"/>
                        </a:lnSpc>
                      </a:pPr>
                      <a:r>
                        <a:rPr sz="2400" b="1" spc="-40" dirty="0">
                          <a:solidFill>
                            <a:schemeClr val="tx1"/>
                          </a:solidFill>
                          <a:latin typeface="Times New Roman" panose="02020603050405020304" pitchFamily="18" charset="0"/>
                          <a:cs typeface="Times New Roman" panose="02020603050405020304" pitchFamily="18" charset="0"/>
                        </a:rPr>
                        <a:t>Test</a:t>
                      </a:r>
                      <a:r>
                        <a:rPr sz="2400" b="1" spc="-35" dirty="0">
                          <a:solidFill>
                            <a:schemeClr val="tx1"/>
                          </a:solidFill>
                          <a:latin typeface="Times New Roman" panose="02020603050405020304" pitchFamily="18" charset="0"/>
                          <a:cs typeface="Times New Roman" panose="02020603050405020304" pitchFamily="18" charset="0"/>
                        </a:rPr>
                        <a:t> </a:t>
                      </a:r>
                      <a:r>
                        <a:rPr sz="2400" b="1" spc="-5" dirty="0">
                          <a:solidFill>
                            <a:schemeClr val="tx1"/>
                          </a:solidFill>
                          <a:latin typeface="Times New Roman" panose="02020603050405020304" pitchFamily="18" charset="0"/>
                          <a:cs typeface="Times New Roman" panose="02020603050405020304" pitchFamily="18" charset="0"/>
                        </a:rPr>
                        <a:t>Data</a:t>
                      </a:r>
                      <a:endParaRPr sz="2400" dirty="0">
                        <a:solidFill>
                          <a:schemeClr val="tx1"/>
                        </a:solidFill>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lang="en-US" sz="2400" dirty="0">
                        <a:solidFill>
                          <a:schemeClr val="tx1"/>
                        </a:solidFill>
                        <a:latin typeface="Times New Roman" panose="02020603050405020304" pitchFamily="18" charset="0"/>
                        <a:cs typeface="Times New Roman" panose="02020603050405020304" pitchFamily="18" charset="0"/>
                      </a:endParaRPr>
                    </a:p>
                    <a:p>
                      <a:pPr algn="ctr">
                        <a:lnSpc>
                          <a:spcPct val="100000"/>
                        </a:lnSpc>
                      </a:pPr>
                      <a:r>
                        <a:rPr sz="2400" b="1" spc="-10" dirty="0">
                          <a:solidFill>
                            <a:schemeClr val="tx1"/>
                          </a:solidFill>
                          <a:latin typeface="Times New Roman" panose="02020603050405020304" pitchFamily="18" charset="0"/>
                          <a:cs typeface="Times New Roman" panose="02020603050405020304" pitchFamily="18" charset="0"/>
                        </a:rPr>
                        <a:t>Steps</a:t>
                      </a:r>
                      <a:r>
                        <a:rPr sz="2400" b="1" spc="-15" dirty="0">
                          <a:solidFill>
                            <a:schemeClr val="tx1"/>
                          </a:solidFill>
                          <a:latin typeface="Times New Roman" panose="02020603050405020304" pitchFamily="18" charset="0"/>
                          <a:cs typeface="Times New Roman" panose="02020603050405020304" pitchFamily="18" charset="0"/>
                        </a:rPr>
                        <a:t> </a:t>
                      </a:r>
                      <a:r>
                        <a:rPr sz="2400" b="1" spc="-5" dirty="0">
                          <a:solidFill>
                            <a:schemeClr val="tx1"/>
                          </a:solidFill>
                          <a:latin typeface="Times New Roman" panose="02020603050405020304" pitchFamily="18" charset="0"/>
                          <a:cs typeface="Times New Roman" panose="02020603050405020304" pitchFamily="18" charset="0"/>
                        </a:rPr>
                        <a:t>to</a:t>
                      </a:r>
                      <a:r>
                        <a:rPr sz="2400" b="1" spc="-10" dirty="0">
                          <a:solidFill>
                            <a:schemeClr val="tx1"/>
                          </a:solidFill>
                          <a:latin typeface="Times New Roman" panose="02020603050405020304" pitchFamily="18" charset="0"/>
                          <a:cs typeface="Times New Roman" panose="02020603050405020304" pitchFamily="18" charset="0"/>
                        </a:rPr>
                        <a:t> </a:t>
                      </a:r>
                      <a:r>
                        <a:rPr sz="2400" b="1" spc="-5" dirty="0">
                          <a:solidFill>
                            <a:schemeClr val="tx1"/>
                          </a:solidFill>
                          <a:latin typeface="Times New Roman" panose="02020603050405020304" pitchFamily="18" charset="0"/>
                          <a:cs typeface="Times New Roman" panose="02020603050405020304" pitchFamily="18" charset="0"/>
                        </a:rPr>
                        <a:t>be</a:t>
                      </a:r>
                      <a:r>
                        <a:rPr sz="2400" b="1" spc="-10" dirty="0">
                          <a:solidFill>
                            <a:schemeClr val="tx1"/>
                          </a:solidFill>
                          <a:latin typeface="Times New Roman" panose="02020603050405020304" pitchFamily="18" charset="0"/>
                          <a:cs typeface="Times New Roman" panose="02020603050405020304" pitchFamily="18" charset="0"/>
                        </a:rPr>
                        <a:t> </a:t>
                      </a:r>
                      <a:r>
                        <a:rPr sz="2400" b="1" spc="-5" dirty="0">
                          <a:solidFill>
                            <a:schemeClr val="tx1"/>
                          </a:solidFill>
                          <a:latin typeface="Times New Roman" panose="02020603050405020304" pitchFamily="18" charset="0"/>
                          <a:cs typeface="Times New Roman" panose="02020603050405020304" pitchFamily="18" charset="0"/>
                        </a:rPr>
                        <a:t>taken</a:t>
                      </a:r>
                      <a:endParaRPr sz="24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tc>
                  <a:txBody>
                    <a:bodyPr/>
                    <a:lstStyle/>
                    <a:p>
                      <a:pPr algn="ctr">
                        <a:lnSpc>
                          <a:spcPct val="100000"/>
                        </a:lnSpc>
                        <a:spcBef>
                          <a:spcPts val="30"/>
                        </a:spcBef>
                      </a:pPr>
                      <a:endParaRPr sz="2400">
                        <a:solidFill>
                          <a:schemeClr val="tx1"/>
                        </a:solidFill>
                        <a:latin typeface="Times New Roman" panose="02020603050405020304" pitchFamily="18" charset="0"/>
                        <a:cs typeface="Times New Roman" panose="02020603050405020304" pitchFamily="18" charset="0"/>
                      </a:endParaRPr>
                    </a:p>
                    <a:p>
                      <a:pPr marL="252095" marR="118745" indent="-123825" algn="ctr">
                        <a:lnSpc>
                          <a:spcPct val="100000"/>
                        </a:lnSpc>
                      </a:pPr>
                      <a:r>
                        <a:rPr sz="2400" b="1" dirty="0">
                          <a:solidFill>
                            <a:schemeClr val="tx1"/>
                          </a:solidFill>
                          <a:latin typeface="Times New Roman" panose="02020603050405020304" pitchFamily="18" charset="0"/>
                          <a:cs typeface="Times New Roman" panose="02020603050405020304" pitchFamily="18" charset="0"/>
                        </a:rPr>
                        <a:t>E</a:t>
                      </a:r>
                      <a:r>
                        <a:rPr sz="2400" b="1" spc="5" dirty="0">
                          <a:solidFill>
                            <a:schemeClr val="tx1"/>
                          </a:solidFill>
                          <a:latin typeface="Times New Roman" panose="02020603050405020304" pitchFamily="18" charset="0"/>
                          <a:cs typeface="Times New Roman" panose="02020603050405020304" pitchFamily="18" charset="0"/>
                        </a:rPr>
                        <a:t>x</a:t>
                      </a:r>
                      <a:r>
                        <a:rPr sz="2400" b="1" spc="-5" dirty="0">
                          <a:solidFill>
                            <a:schemeClr val="tx1"/>
                          </a:solidFill>
                          <a:latin typeface="Times New Roman" panose="02020603050405020304" pitchFamily="18" charset="0"/>
                          <a:cs typeface="Times New Roman" panose="02020603050405020304" pitchFamily="18" charset="0"/>
                        </a:rPr>
                        <a:t>pected  </a:t>
                      </a:r>
                      <a:r>
                        <a:rPr sz="2400" b="1" spc="-10" dirty="0">
                          <a:solidFill>
                            <a:schemeClr val="tx1"/>
                          </a:solidFill>
                          <a:latin typeface="Times New Roman" panose="02020603050405020304" pitchFamily="18" charset="0"/>
                          <a:cs typeface="Times New Roman" panose="02020603050405020304" pitchFamily="18" charset="0"/>
                        </a:rPr>
                        <a:t>Result</a:t>
                      </a:r>
                      <a:endParaRPr sz="24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tc>
                  <a:txBody>
                    <a:bodyPr/>
                    <a:lstStyle/>
                    <a:p>
                      <a:pPr algn="ctr">
                        <a:lnSpc>
                          <a:spcPct val="100000"/>
                        </a:lnSpc>
                        <a:spcBef>
                          <a:spcPts val="30"/>
                        </a:spcBef>
                      </a:pPr>
                      <a:endParaRPr sz="2400" dirty="0">
                        <a:solidFill>
                          <a:schemeClr val="tx1"/>
                        </a:solidFill>
                        <a:latin typeface="Times New Roman" panose="02020603050405020304" pitchFamily="18" charset="0"/>
                        <a:cs typeface="Times New Roman" panose="02020603050405020304" pitchFamily="18" charset="0"/>
                      </a:endParaRPr>
                    </a:p>
                    <a:p>
                      <a:pPr marL="45720" marR="24765" indent="-10795" algn="ctr">
                        <a:lnSpc>
                          <a:spcPct val="100000"/>
                        </a:lnSpc>
                      </a:pPr>
                      <a:r>
                        <a:rPr sz="2400" b="1" spc="-5" dirty="0">
                          <a:solidFill>
                            <a:schemeClr val="tx1"/>
                          </a:solidFill>
                          <a:latin typeface="Times New Roman" panose="02020603050405020304" pitchFamily="18" charset="0"/>
                          <a:cs typeface="Times New Roman" panose="02020603050405020304" pitchFamily="18" charset="0"/>
                        </a:rPr>
                        <a:t>Actual  </a:t>
                      </a:r>
                      <a:r>
                        <a:rPr sz="2400" b="1" spc="-10" dirty="0">
                          <a:solidFill>
                            <a:schemeClr val="tx1"/>
                          </a:solidFill>
                          <a:latin typeface="Times New Roman" panose="02020603050405020304" pitchFamily="18" charset="0"/>
                          <a:cs typeface="Times New Roman" panose="02020603050405020304" pitchFamily="18" charset="0"/>
                        </a:rPr>
                        <a:t>Result</a:t>
                      </a:r>
                      <a:endParaRPr sz="24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extLst>
                  <a:ext uri="{0D108BD9-81ED-4DB2-BD59-A6C34878D82A}">
                    <a16:rowId xmlns:a16="http://schemas.microsoft.com/office/drawing/2014/main" val="805601409"/>
                  </a:ext>
                </a:extLst>
              </a:tr>
              <a:tr h="2138972">
                <a:tc>
                  <a:txBody>
                    <a:bodyPr/>
                    <a:lstStyle/>
                    <a:p>
                      <a:pPr algn="ctr">
                        <a:lnSpc>
                          <a:spcPct val="100000"/>
                        </a:lnSpc>
                        <a:spcBef>
                          <a:spcPts val="10"/>
                        </a:spcBef>
                      </a:pPr>
                      <a:endParaRPr sz="2400" dirty="0">
                        <a:latin typeface="Times New Roman" panose="02020603050405020304" pitchFamily="18" charset="0"/>
                        <a:cs typeface="Times New Roman" panose="02020603050405020304" pitchFamily="18" charset="0"/>
                      </a:endParaRPr>
                    </a:p>
                    <a:p>
                      <a:pPr marR="73025" algn="ctr">
                        <a:lnSpc>
                          <a:spcPts val="1850"/>
                        </a:lnSpc>
                      </a:pPr>
                      <a:r>
                        <a:rPr sz="2400" spc="-5" dirty="0">
                          <a:latin typeface="Times New Roman" panose="02020603050405020304" pitchFamily="18" charset="0"/>
                          <a:cs typeface="Times New Roman" panose="02020603050405020304" pitchFamily="18" charset="0"/>
                        </a:rPr>
                        <a:t>T</a:t>
                      </a:r>
                      <a:r>
                        <a:rPr lang="en-US" sz="2400" spc="-5" dirty="0">
                          <a:latin typeface="Times New Roman" panose="02020603050405020304" pitchFamily="18" charset="0"/>
                          <a:cs typeface="Times New Roman" panose="02020603050405020304" pitchFamily="18" charset="0"/>
                        </a:rPr>
                        <a:t>T</a:t>
                      </a:r>
                      <a:r>
                        <a:rPr sz="2400" spc="-8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ID-</a:t>
                      </a:r>
                      <a:r>
                        <a:rPr lang="en-US" sz="2400" spc="-5" dirty="0">
                          <a:latin typeface="Times New Roman" panose="02020603050405020304" pitchFamily="18" charset="0"/>
                          <a:cs typeface="Times New Roman" panose="02020603050405020304" pitchFamily="18" charset="0"/>
                        </a:rPr>
                        <a:t>6</a:t>
                      </a: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TA - 11</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895"/>
                        </a:lnSpc>
                      </a:pPr>
                      <a:endParaRPr lang="en-US" sz="2400" b="0" spc="-5" dirty="0">
                        <a:latin typeface="Times New Roman" panose="02020603050405020304" pitchFamily="18" charset="0"/>
                        <a:cs typeface="Times New Roman" panose="02020603050405020304" pitchFamily="18" charset="0"/>
                      </a:endParaRPr>
                    </a:p>
                    <a:p>
                      <a:pPr algn="ctr">
                        <a:lnSpc>
                          <a:spcPts val="1895"/>
                        </a:lnSpc>
                      </a:pPr>
                      <a:r>
                        <a:rPr sz="2400" b="0" spc="-5" dirty="0">
                          <a:latin typeface="Times New Roman" panose="02020603050405020304" pitchFamily="18" charset="0"/>
                          <a:cs typeface="Times New Roman" panose="02020603050405020304" pitchFamily="18" charset="0"/>
                        </a:rPr>
                        <a:t>As a</a:t>
                      </a:r>
                      <a:r>
                        <a:rPr sz="2400" b="0" spc="10"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registered</a:t>
                      </a:r>
                      <a:r>
                        <a:rPr sz="2400" b="0" spc="35"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user</a:t>
                      </a:r>
                      <a:r>
                        <a:rPr sz="2400" b="0" spc="20"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I</a:t>
                      </a:r>
                      <a:r>
                        <a:rPr sz="2400" b="0" spc="5"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want</a:t>
                      </a:r>
                      <a:r>
                        <a:rPr sz="2400" b="0" spc="10" dirty="0">
                          <a:latin typeface="Times New Roman" panose="02020603050405020304" pitchFamily="18" charset="0"/>
                          <a:cs typeface="Times New Roman" panose="02020603050405020304" pitchFamily="18" charset="0"/>
                        </a:rPr>
                        <a:t> </a:t>
                      </a:r>
                      <a:endParaRPr lang="en-US" sz="2400" b="0" spc="10" dirty="0">
                        <a:latin typeface="Times New Roman" panose="02020603050405020304" pitchFamily="18" charset="0"/>
                        <a:cs typeface="Times New Roman" panose="02020603050405020304" pitchFamily="18" charset="0"/>
                      </a:endParaRPr>
                    </a:p>
                    <a:p>
                      <a:pPr algn="ctr">
                        <a:lnSpc>
                          <a:spcPts val="1895"/>
                        </a:lnSpc>
                      </a:pPr>
                      <a:endParaRPr lang="en-US" sz="2400" b="0" spc="-5" dirty="0">
                        <a:latin typeface="Times New Roman" panose="02020603050405020304" pitchFamily="18" charset="0"/>
                        <a:cs typeface="Times New Roman" panose="02020603050405020304" pitchFamily="18" charset="0"/>
                      </a:endParaRPr>
                    </a:p>
                    <a:p>
                      <a:pPr algn="ctr">
                        <a:lnSpc>
                          <a:spcPts val="1895"/>
                        </a:lnSpc>
                      </a:pPr>
                      <a:r>
                        <a:rPr sz="2400" b="0" spc="-5" dirty="0">
                          <a:latin typeface="Times New Roman" panose="02020603050405020304" pitchFamily="18" charset="0"/>
                          <a:cs typeface="Times New Roman" panose="02020603050405020304" pitchFamily="18" charset="0"/>
                        </a:rPr>
                        <a:t>to</a:t>
                      </a:r>
                      <a:r>
                        <a:rPr sz="2400" b="0" spc="5"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L</a:t>
                      </a:r>
                      <a:r>
                        <a:rPr sz="2400" b="0" spc="-5" dirty="0">
                          <a:latin typeface="Times New Roman" panose="02020603050405020304" pitchFamily="18" charset="0"/>
                          <a:cs typeface="Times New Roman" panose="02020603050405020304" pitchFamily="18" charset="0"/>
                        </a:rPr>
                        <a:t>ogout</a:t>
                      </a:r>
                      <a:r>
                        <a:rPr lang="en-US" sz="2400" b="0" spc="-5"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from</a:t>
                      </a:r>
                      <a:r>
                        <a:rPr sz="2400" b="0" spc="15" dirty="0">
                          <a:latin typeface="Times New Roman" panose="02020603050405020304" pitchFamily="18" charset="0"/>
                          <a:cs typeface="Times New Roman" panose="02020603050405020304" pitchFamily="18" charset="0"/>
                        </a:rPr>
                        <a:t> </a:t>
                      </a:r>
                      <a:endParaRPr lang="en-US" sz="2400" b="0" spc="10" dirty="0">
                        <a:latin typeface="Times New Roman" panose="02020603050405020304" pitchFamily="18" charset="0"/>
                        <a:cs typeface="Times New Roman" panose="02020603050405020304" pitchFamily="18" charset="0"/>
                      </a:endParaRPr>
                    </a:p>
                    <a:p>
                      <a:pPr algn="ctr">
                        <a:lnSpc>
                          <a:spcPts val="1895"/>
                        </a:lnSpc>
                      </a:pPr>
                      <a:endParaRPr lang="en-US" sz="2400" b="0" spc="-5" dirty="0">
                        <a:latin typeface="Times New Roman" panose="02020603050405020304" pitchFamily="18" charset="0"/>
                        <a:cs typeface="Times New Roman" panose="02020603050405020304" pitchFamily="18" charset="0"/>
                      </a:endParaRPr>
                    </a:p>
                    <a:p>
                      <a:pPr algn="ctr">
                        <a:lnSpc>
                          <a:spcPts val="1895"/>
                        </a:lnSpc>
                      </a:pPr>
                      <a:r>
                        <a:rPr lang="en-US" sz="2400" b="0" spc="-5" dirty="0">
                          <a:latin typeface="Times New Roman" panose="02020603050405020304" pitchFamily="18" charset="0"/>
                          <a:cs typeface="Times New Roman" panose="02020603050405020304" pitchFamily="18" charset="0"/>
                        </a:rPr>
                        <a:t>the </a:t>
                      </a:r>
                      <a:r>
                        <a:rPr sz="2400" b="0" spc="-5" dirty="0">
                          <a:latin typeface="Times New Roman" panose="02020603050405020304" pitchFamily="18" charset="0"/>
                          <a:cs typeface="Times New Roman" panose="02020603050405020304" pitchFamily="18" charset="0"/>
                        </a:rPr>
                        <a:t>application</a:t>
                      </a:r>
                      <a:r>
                        <a:rPr sz="2400" b="0" spc="25"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so</a:t>
                      </a:r>
                      <a:r>
                        <a:rPr sz="2400" b="0" spc="10"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that</a:t>
                      </a:r>
                      <a:r>
                        <a:rPr sz="2400" b="0" spc="15"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I</a:t>
                      </a:r>
                      <a:r>
                        <a:rPr sz="2400" b="0" spc="5"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can</a:t>
                      </a:r>
                      <a:r>
                        <a:rPr sz="2400" b="0" spc="10" dirty="0">
                          <a:latin typeface="Times New Roman" panose="02020603050405020304" pitchFamily="18" charset="0"/>
                          <a:cs typeface="Times New Roman" panose="02020603050405020304" pitchFamily="18" charset="0"/>
                        </a:rPr>
                        <a:t> </a:t>
                      </a:r>
                      <a:endParaRPr lang="en-US" sz="2400" b="0" spc="10" dirty="0">
                        <a:latin typeface="Times New Roman" panose="02020603050405020304" pitchFamily="18" charset="0"/>
                        <a:cs typeface="Times New Roman" panose="02020603050405020304" pitchFamily="18" charset="0"/>
                      </a:endParaRPr>
                    </a:p>
                    <a:p>
                      <a:pPr algn="ctr">
                        <a:lnSpc>
                          <a:spcPts val="1895"/>
                        </a:lnSpc>
                      </a:pPr>
                      <a:endParaRPr lang="en-US" sz="2400" b="0" spc="10" dirty="0">
                        <a:latin typeface="Times New Roman" panose="02020603050405020304" pitchFamily="18" charset="0"/>
                        <a:cs typeface="Times New Roman" panose="02020603050405020304" pitchFamily="18" charset="0"/>
                      </a:endParaRPr>
                    </a:p>
                    <a:p>
                      <a:pPr algn="ctr">
                        <a:lnSpc>
                          <a:spcPts val="1895"/>
                        </a:lnSpc>
                      </a:pPr>
                      <a:r>
                        <a:rPr sz="2400" b="0" dirty="0">
                          <a:latin typeface="Times New Roman" panose="02020603050405020304" pitchFamily="18" charset="0"/>
                          <a:cs typeface="Times New Roman" panose="02020603050405020304" pitchFamily="18" charset="0"/>
                        </a:rPr>
                        <a:t>log</a:t>
                      </a:r>
                      <a:r>
                        <a:rPr sz="2400" b="0" spc="5"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in</a:t>
                      </a:r>
                      <a:r>
                        <a:rPr sz="2400" b="0" spc="15"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again</a:t>
                      </a:r>
                      <a:r>
                        <a:rPr lang="en-US" sz="2400" b="0" spc="0"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whenever</a:t>
                      </a:r>
                      <a:r>
                        <a:rPr sz="2400" b="0" spc="-25" dirty="0">
                          <a:latin typeface="Times New Roman" panose="02020603050405020304" pitchFamily="18" charset="0"/>
                          <a:cs typeface="Times New Roman" panose="02020603050405020304" pitchFamily="18" charset="0"/>
                        </a:rPr>
                        <a:t> </a:t>
                      </a:r>
                      <a:r>
                        <a:rPr sz="2400" b="0" spc="-5" dirty="0">
                          <a:latin typeface="Times New Roman" panose="02020603050405020304" pitchFamily="18" charset="0"/>
                          <a:cs typeface="Times New Roman" panose="02020603050405020304" pitchFamily="18" charset="0"/>
                        </a:rPr>
                        <a:t>I</a:t>
                      </a:r>
                      <a:r>
                        <a:rPr sz="2400" b="0" spc="-20" dirty="0">
                          <a:latin typeface="Times New Roman" panose="02020603050405020304" pitchFamily="18" charset="0"/>
                          <a:cs typeface="Times New Roman" panose="02020603050405020304" pitchFamily="18" charset="0"/>
                        </a:rPr>
                        <a:t> </a:t>
                      </a:r>
                      <a:endParaRPr lang="en-US" sz="2400" b="0" spc="-20" dirty="0">
                        <a:latin typeface="Times New Roman" panose="02020603050405020304" pitchFamily="18" charset="0"/>
                        <a:cs typeface="Times New Roman" panose="02020603050405020304" pitchFamily="18" charset="0"/>
                      </a:endParaRPr>
                    </a:p>
                    <a:p>
                      <a:pPr algn="ctr">
                        <a:lnSpc>
                          <a:spcPts val="1895"/>
                        </a:lnSpc>
                      </a:pPr>
                      <a:r>
                        <a:rPr sz="2400" b="0" spc="-5" dirty="0">
                          <a:latin typeface="Times New Roman" panose="02020603050405020304" pitchFamily="18" charset="0"/>
                          <a:cs typeface="Times New Roman" panose="02020603050405020304" pitchFamily="18" charset="0"/>
                        </a:rPr>
                        <a:t>want.</a:t>
                      </a:r>
                      <a:endParaRPr sz="24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400" b="0" dirty="0">
                          <a:solidFill>
                            <a:schemeClr val="tx1"/>
                          </a:solidFill>
                          <a:effectLst/>
                          <a:latin typeface="Times New Roman" panose="02020603050405020304" pitchFamily="18" charset="0"/>
                          <a:cs typeface="Times New Roman" panose="02020603050405020304" pitchFamily="18" charset="0"/>
                        </a:rPr>
                        <a:t>Username: Vinod Password: Vinod@99  </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indent="0" algn="ctr">
                        <a:lnSpc>
                          <a:spcPct val="100000"/>
                        </a:lnSpc>
                        <a:spcBef>
                          <a:spcPts val="10"/>
                        </a:spcBef>
                        <a:buNone/>
                      </a:pPr>
                      <a:r>
                        <a:rPr lang="en-US" sz="2400" b="0" dirty="0">
                          <a:solidFill>
                            <a:schemeClr val="tx1"/>
                          </a:solidFill>
                          <a:effectLst/>
                          <a:latin typeface="Times New Roman" panose="02020603050405020304" pitchFamily="18" charset="0"/>
                          <a:cs typeface="Times New Roman" panose="02020603050405020304" pitchFamily="18" charset="0"/>
                        </a:rPr>
                        <a:t>When the user clicks on the application’s settings tab, the user should be able to see the logout option there and by clicking the logout option, the user account will be logged out from the application. </a:t>
                      </a:r>
                    </a:p>
                  </a:txBody>
                  <a:tcPr marL="0" marR="0" marT="127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400" b="0" dirty="0">
                          <a:solidFill>
                            <a:schemeClr val="tx1"/>
                          </a:solidFill>
                          <a:effectLst/>
                          <a:latin typeface="Times New Roman" panose="02020603050405020304" pitchFamily="18" charset="0"/>
                          <a:cs typeface="Times New Roman" panose="02020603050405020304" pitchFamily="18" charset="0"/>
                        </a:rPr>
                        <a:t>The user should be able to Logout from the application. </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2400" b="0" dirty="0">
                          <a:solidFill>
                            <a:schemeClr val="tx1"/>
                          </a:solidFill>
                          <a:effectLst/>
                          <a:latin typeface="Times New Roman" panose="02020603050405020304" pitchFamily="18" charset="0"/>
                          <a:cs typeface="Times New Roman" panose="02020603050405020304" pitchFamily="18" charset="0"/>
                        </a:rPr>
                        <a:t>The user will be logged out from the application. </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1968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90079794"/>
                  </a:ext>
                </a:extLst>
              </a:tr>
              <a:tr h="2756579">
                <a:tc>
                  <a:txBody>
                    <a:bodyPr/>
                    <a:lstStyle/>
                    <a:p>
                      <a:pPr marR="73025" algn="ctr">
                        <a:lnSpc>
                          <a:spcPts val="1850"/>
                        </a:lnSpc>
                      </a:pPr>
                      <a:endParaRPr lang="en-US" sz="2400" spc="0" dirty="0">
                        <a:latin typeface="Times New Roman" panose="02020603050405020304" pitchFamily="18" charset="0"/>
                        <a:cs typeface="Times New Roman" panose="02020603050405020304" pitchFamily="18" charset="0"/>
                      </a:endParaRPr>
                    </a:p>
                    <a:p>
                      <a:pPr marR="73025" algn="ctr">
                        <a:lnSpc>
                          <a:spcPts val="1850"/>
                        </a:lnSpc>
                      </a:pPr>
                      <a:r>
                        <a:rPr sz="2400" spc="-5" dirty="0">
                          <a:latin typeface="Times New Roman" panose="02020603050405020304" pitchFamily="18" charset="0"/>
                          <a:cs typeface="Times New Roman" panose="02020603050405020304" pitchFamily="18" charset="0"/>
                        </a:rPr>
                        <a:t>T</a:t>
                      </a:r>
                      <a:r>
                        <a:rPr lang="en-US" sz="2400" spc="-5" dirty="0">
                          <a:latin typeface="Times New Roman" panose="02020603050405020304" pitchFamily="18" charset="0"/>
                          <a:cs typeface="Times New Roman" panose="02020603050405020304" pitchFamily="18" charset="0"/>
                        </a:rPr>
                        <a:t>T</a:t>
                      </a:r>
                      <a:r>
                        <a:rPr sz="2400" spc="-8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ID-</a:t>
                      </a:r>
                      <a:r>
                        <a:rPr lang="en-US" sz="2400" spc="-5" dirty="0">
                          <a:latin typeface="Times New Roman" panose="02020603050405020304" pitchFamily="18" charset="0"/>
                          <a:cs typeface="Times New Roman" panose="02020603050405020304" pitchFamily="18" charset="0"/>
                        </a:rPr>
                        <a:t>7</a:t>
                      </a: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TA – 12</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b="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b="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b="0" spc="-5" dirty="0">
                          <a:latin typeface="Times New Roman" panose="02020603050405020304" pitchFamily="18" charset="0"/>
                          <a:cs typeface="Times New Roman" panose="02020603050405020304" pitchFamily="18" charset="0"/>
                        </a:rPr>
                        <a:t>As</a:t>
                      </a:r>
                      <a:r>
                        <a:rPr lang="en-US" sz="2400" b="0" spc="-1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a</a:t>
                      </a:r>
                      <a:r>
                        <a:rPr lang="en-US" sz="2400" b="0" spc="5" dirty="0">
                          <a:latin typeface="Times New Roman" panose="02020603050405020304" pitchFamily="18" charset="0"/>
                          <a:cs typeface="Times New Roman" panose="02020603050405020304" pitchFamily="18" charset="0"/>
                        </a:rPr>
                        <a:t> </a:t>
                      </a:r>
                      <a:r>
                        <a:rPr lang="en-US" sz="2400" b="0" spc="-20" dirty="0">
                          <a:latin typeface="Times New Roman" panose="02020603050405020304" pitchFamily="18" charset="0"/>
                          <a:cs typeface="Times New Roman" panose="02020603050405020304" pitchFamily="18" charset="0"/>
                        </a:rPr>
                        <a:t>user,</a:t>
                      </a:r>
                      <a:r>
                        <a:rPr lang="en-US" sz="2400" b="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I</a:t>
                      </a:r>
                      <a:r>
                        <a:rPr lang="en-US" sz="2400" b="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want</a:t>
                      </a:r>
                      <a:r>
                        <a:rPr lang="en-US" sz="2400" b="0" spc="5"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to</a:t>
                      </a:r>
                      <a:r>
                        <a:rPr lang="en-US" sz="2400" b="0" spc="1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access</a:t>
                      </a:r>
                      <a:r>
                        <a:rPr lang="en-US" sz="2400" b="0" spc="20"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b="0" spc="2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the</a:t>
                      </a:r>
                      <a:r>
                        <a:rPr lang="en-US" sz="2400" b="0" spc="-5" dirty="0">
                          <a:latin typeface="Times New Roman" panose="02020603050405020304" pitchFamily="18" charset="0"/>
                          <a:cs typeface="Times New Roman" panose="02020603050405020304" pitchFamily="18" charset="0"/>
                        </a:rPr>
                        <a:t> feature</a:t>
                      </a:r>
                      <a:r>
                        <a:rPr lang="en-US" sz="2400" b="0" spc="25"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on</a:t>
                      </a:r>
                      <a:r>
                        <a:rPr lang="en-US" sz="2400" b="0" dirty="0">
                          <a:latin typeface="Times New Roman" panose="02020603050405020304" pitchFamily="18" charset="0"/>
                          <a:cs typeface="Times New Roman" panose="02020603050405020304" pitchFamily="18" charset="0"/>
                        </a:rPr>
                        <a:t> the </a:t>
                      </a:r>
                      <a:r>
                        <a:rPr lang="en-US" sz="2400" b="0" spc="-10" dirty="0">
                          <a:latin typeface="Times New Roman" panose="02020603050405020304" pitchFamily="18" charset="0"/>
                          <a:cs typeface="Times New Roman" panose="02020603050405020304" pitchFamily="18" charset="0"/>
                        </a:rPr>
                        <a:t>home</a:t>
                      </a:r>
                      <a:r>
                        <a:rPr lang="en-US" sz="2400" b="0" spc="25"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b="0" spc="2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b="0" spc="-5" dirty="0">
                          <a:latin typeface="Times New Roman" panose="02020603050405020304" pitchFamily="18" charset="0"/>
                          <a:cs typeface="Times New Roman" panose="02020603050405020304" pitchFamily="18" charset="0"/>
                        </a:rPr>
                        <a:t>Page</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nl-NL" sz="2400" b="0" dirty="0">
                          <a:solidFill>
                            <a:schemeClr val="tx1"/>
                          </a:solidFill>
                          <a:effectLst/>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2400" b="0" dirty="0">
                          <a:solidFill>
                            <a:schemeClr val="tx1"/>
                          </a:solidFill>
                          <a:effectLst/>
                          <a:latin typeface="Times New Roman" panose="02020603050405020304" pitchFamily="18" charset="0"/>
                          <a:cs typeface="Times New Roman" panose="02020603050405020304" pitchFamily="18" charset="0"/>
                        </a:rPr>
                        <a:t>When the user logs into the application then the user can see the home page with some features displayed on the homepage. When the user clicks on the functionalities on the homepage, the user can do his required task without any trouble. </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400" b="0" dirty="0">
                          <a:solidFill>
                            <a:schemeClr val="tx1"/>
                          </a:solidFill>
                          <a:effectLst/>
                          <a:latin typeface="Times New Roman" panose="02020603050405020304" pitchFamily="18" charset="0"/>
                          <a:cs typeface="Times New Roman" panose="02020603050405020304" pitchFamily="18" charset="0"/>
                        </a:rPr>
                        <a:t>Users should be able to access all the features on the homepage. </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2400" b="0" dirty="0">
                          <a:solidFill>
                            <a:schemeClr val="tx1"/>
                          </a:solidFill>
                          <a:effectLst/>
                          <a:latin typeface="Times New Roman" panose="02020603050405020304" pitchFamily="18" charset="0"/>
                          <a:cs typeface="Times New Roman" panose="02020603050405020304" pitchFamily="18" charset="0"/>
                        </a:rPr>
                        <a:t>Users will be able to access all the features on the homepage. </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6529521"/>
                  </a:ext>
                </a:extLst>
              </a:tr>
              <a:tr h="2362978">
                <a:tc>
                  <a:txBody>
                    <a:bodyPr/>
                    <a:lstStyle/>
                    <a:p>
                      <a:pPr marR="73025" algn="ctr">
                        <a:lnSpc>
                          <a:spcPts val="1850"/>
                        </a:lnSpc>
                      </a:pPr>
                      <a:endParaRPr lang="en-US" sz="2400" spc="-5" dirty="0">
                        <a:latin typeface="Times New Roman" panose="02020603050405020304" pitchFamily="18" charset="0"/>
                        <a:cs typeface="Times New Roman" panose="02020603050405020304" pitchFamily="18" charset="0"/>
                      </a:endParaRPr>
                    </a:p>
                    <a:p>
                      <a:pPr marR="73025" algn="ctr">
                        <a:lnSpc>
                          <a:spcPts val="1850"/>
                        </a:lnSpc>
                      </a:pPr>
                      <a:r>
                        <a:rPr sz="2400" spc="-5" dirty="0">
                          <a:latin typeface="Times New Roman" panose="02020603050405020304" pitchFamily="18" charset="0"/>
                          <a:cs typeface="Times New Roman" panose="02020603050405020304" pitchFamily="18" charset="0"/>
                        </a:rPr>
                        <a:t>T</a:t>
                      </a:r>
                      <a:r>
                        <a:rPr lang="en-US" sz="2400" spc="-5" dirty="0">
                          <a:latin typeface="Times New Roman" panose="02020603050405020304" pitchFamily="18" charset="0"/>
                          <a:cs typeface="Times New Roman" panose="02020603050405020304" pitchFamily="18" charset="0"/>
                        </a:rPr>
                        <a:t>T</a:t>
                      </a:r>
                      <a:r>
                        <a:rPr sz="2400" spc="-8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ID-</a:t>
                      </a:r>
                      <a:r>
                        <a:rPr lang="en-US" sz="2400" spc="-5" dirty="0">
                          <a:latin typeface="Times New Roman" panose="02020603050405020304" pitchFamily="18" charset="0"/>
                          <a:cs typeface="Times New Roman" panose="02020603050405020304" pitchFamily="18" charset="0"/>
                        </a:rPr>
                        <a:t>8</a:t>
                      </a: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TA – 13</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b="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b="0" spc="-5" dirty="0">
                          <a:latin typeface="Times New Roman" panose="02020603050405020304" pitchFamily="18" charset="0"/>
                          <a:cs typeface="Times New Roman" panose="02020603050405020304" pitchFamily="18" charset="0"/>
                        </a:rPr>
                        <a:t>As</a:t>
                      </a:r>
                      <a:r>
                        <a:rPr lang="en-US" sz="2400" b="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a</a:t>
                      </a:r>
                      <a:r>
                        <a:rPr lang="en-US" sz="2400" b="0" spc="10" dirty="0">
                          <a:latin typeface="Times New Roman" panose="02020603050405020304" pitchFamily="18" charset="0"/>
                          <a:cs typeface="Times New Roman" panose="02020603050405020304" pitchFamily="18" charset="0"/>
                        </a:rPr>
                        <a:t> </a:t>
                      </a:r>
                      <a:r>
                        <a:rPr lang="en-US" sz="2400" b="0" spc="-20" dirty="0">
                          <a:latin typeface="Times New Roman" panose="02020603050405020304" pitchFamily="18" charset="0"/>
                          <a:cs typeface="Times New Roman" panose="02020603050405020304" pitchFamily="18" charset="0"/>
                        </a:rPr>
                        <a:t>user,</a:t>
                      </a:r>
                      <a:r>
                        <a:rPr lang="en-US" sz="2400" b="0" spc="1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I</a:t>
                      </a:r>
                      <a:r>
                        <a:rPr lang="en-US" sz="2400" b="0" spc="5"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want</a:t>
                      </a:r>
                      <a:r>
                        <a:rPr lang="en-US" sz="2400" b="0" spc="15"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to</a:t>
                      </a:r>
                      <a:r>
                        <a:rPr lang="en-US" sz="2400" b="0" spc="2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navigate</a:t>
                      </a:r>
                      <a:r>
                        <a:rPr lang="en-US" sz="2400" b="0" spc="10"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b="0" spc="1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b="0" spc="-5" dirty="0">
                          <a:latin typeface="Times New Roman" panose="02020603050405020304" pitchFamily="18" charset="0"/>
                          <a:cs typeface="Times New Roman" panose="02020603050405020304" pitchFamily="18" charset="0"/>
                        </a:rPr>
                        <a:t>between</a:t>
                      </a:r>
                      <a:r>
                        <a:rPr lang="en-US" sz="2400" b="0" spc="15"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pages</a:t>
                      </a:r>
                      <a:r>
                        <a:rPr lang="en-US" sz="2400" b="0" spc="2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so</a:t>
                      </a:r>
                      <a:r>
                        <a:rPr lang="en-US" sz="2400" b="0" spc="1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that</a:t>
                      </a:r>
                      <a:r>
                        <a:rPr lang="en-US" sz="2400" b="0" spc="15"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I</a:t>
                      </a:r>
                      <a:r>
                        <a:rPr lang="en-US" sz="2400" b="0" spc="5"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can</a:t>
                      </a:r>
                      <a:r>
                        <a:rPr lang="en-US" sz="2400" b="0" spc="10"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b="0" spc="1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b="0" spc="-5" dirty="0">
                          <a:latin typeface="Times New Roman" panose="02020603050405020304" pitchFamily="18" charset="0"/>
                          <a:cs typeface="Times New Roman" panose="02020603050405020304" pitchFamily="18" charset="0"/>
                        </a:rPr>
                        <a:t>quickly</a:t>
                      </a:r>
                      <a:r>
                        <a:rPr lang="en-US" sz="2400" b="0" spc="1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access</a:t>
                      </a:r>
                      <a:r>
                        <a:rPr lang="en-US" sz="2400" b="0" spc="3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the</a:t>
                      </a:r>
                      <a:r>
                        <a:rPr lang="en-US" sz="2400" b="0" spc="15"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features</a:t>
                      </a:r>
                      <a:r>
                        <a:rPr lang="en-US" sz="2400" b="0" spc="40" dirty="0">
                          <a:latin typeface="Times New Roman" panose="02020603050405020304" pitchFamily="18" charset="0"/>
                          <a:cs typeface="Times New Roman" panose="02020603050405020304" pitchFamily="18" charset="0"/>
                        </a:rPr>
                        <a:t> </a:t>
                      </a:r>
                      <a:r>
                        <a:rPr lang="en-US" sz="2400" b="0" spc="-5" dirty="0">
                          <a:latin typeface="Times New Roman" panose="02020603050405020304" pitchFamily="18" charset="0"/>
                          <a:cs typeface="Times New Roman" panose="02020603050405020304" pitchFamily="18" charset="0"/>
                        </a:rPr>
                        <a:t>I</a:t>
                      </a:r>
                      <a:r>
                        <a:rPr lang="en-US" sz="2400" b="0" spc="0"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b="0" spc="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b="0" spc="-5" dirty="0">
                          <a:latin typeface="Times New Roman" panose="02020603050405020304" pitchFamily="18" charset="0"/>
                          <a:cs typeface="Times New Roman" panose="02020603050405020304" pitchFamily="18" charset="0"/>
                        </a:rPr>
                        <a:t>need.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2400" b="0" dirty="0">
                          <a:solidFill>
                            <a:schemeClr val="tx1"/>
                          </a:solidFill>
                          <a:effectLst/>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2400" b="0" dirty="0">
                          <a:solidFill>
                            <a:schemeClr val="tx1"/>
                          </a:solidFill>
                          <a:effectLst/>
                          <a:latin typeface="Times New Roman" panose="02020603050405020304" pitchFamily="18" charset="0"/>
                          <a:cs typeface="Times New Roman" panose="02020603050405020304" pitchFamily="18" charset="0"/>
                        </a:rPr>
                        <a:t>When the user opens the application, all features should be visible and properly displayed. Users can easily navigate through the app by clicking on the functional tabs to access all available features.</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400" b="0" dirty="0">
                          <a:solidFill>
                            <a:schemeClr val="tx1"/>
                          </a:solidFill>
                          <a:effectLst/>
                          <a:latin typeface="Times New Roman" panose="02020603050405020304" pitchFamily="18" charset="0"/>
                          <a:cs typeface="Times New Roman" panose="02020603050405020304" pitchFamily="18" charset="0"/>
                        </a:rPr>
                        <a:t>User should be able to access all the features and functionalities of the features in the application. </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2400" b="0" dirty="0">
                          <a:solidFill>
                            <a:schemeClr val="tx1"/>
                          </a:solidFill>
                          <a:effectLst/>
                          <a:latin typeface="Times New Roman" panose="02020603050405020304" pitchFamily="18" charset="0"/>
                          <a:cs typeface="Times New Roman" panose="02020603050405020304" pitchFamily="18" charset="0"/>
                        </a:rPr>
                        <a:t>User will be able to access all the features in the application.</a:t>
                      </a: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54712041"/>
                  </a:ext>
                </a:extLst>
              </a:tr>
            </a:tbl>
          </a:graphicData>
        </a:graphic>
      </p:graphicFrame>
      <p:pic>
        <p:nvPicPr>
          <p:cNvPr id="5" name="Picture 4">
            <a:extLst>
              <a:ext uri="{FF2B5EF4-FFF2-40B4-BE49-F238E27FC236}">
                <a16:creationId xmlns:a16="http://schemas.microsoft.com/office/drawing/2014/main" id="{72D175EE-5543-1108-C056-0138CB7E70C8}"/>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8497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3878EF-EDFC-DCBE-2504-280E59E56146}"/>
              </a:ext>
            </a:extLst>
          </p:cNvPr>
          <p:cNvSpPr txBox="1"/>
          <p:nvPr/>
        </p:nvSpPr>
        <p:spPr>
          <a:xfrm>
            <a:off x="914400" y="445005"/>
            <a:ext cx="9270458"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r>
              <a:rPr lang="en-US" sz="4400" b="1" spc="-1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5F8F2AC6-9856-D573-6315-33F758C5C98B}"/>
              </a:ext>
            </a:extLst>
          </p:cNvPr>
          <p:cNvGraphicFramePr>
            <a:graphicFrameLocks noGrp="1"/>
          </p:cNvGraphicFramePr>
          <p:nvPr>
            <p:extLst>
              <p:ext uri="{D42A27DB-BD31-4B8C-83A1-F6EECF244321}">
                <p14:modId xmlns:p14="http://schemas.microsoft.com/office/powerpoint/2010/main" val="3796321762"/>
              </p:ext>
            </p:extLst>
          </p:nvPr>
        </p:nvGraphicFramePr>
        <p:xfrm>
          <a:off x="267820" y="1943100"/>
          <a:ext cx="17486779" cy="7885919"/>
        </p:xfrm>
        <a:graphic>
          <a:graphicData uri="http://schemas.openxmlformats.org/drawingml/2006/table">
            <a:tbl>
              <a:tblPr firstRow="1" bandRow="1">
                <a:tableStyleId>{2D5ABB26-0587-4C30-8999-92F81FD0307C}</a:tableStyleId>
              </a:tblPr>
              <a:tblGrid>
                <a:gridCol w="1408580">
                  <a:extLst>
                    <a:ext uri="{9D8B030D-6E8A-4147-A177-3AD203B41FA5}">
                      <a16:colId xmlns:a16="http://schemas.microsoft.com/office/drawing/2014/main" val="2675256397"/>
                    </a:ext>
                  </a:extLst>
                </a:gridCol>
                <a:gridCol w="1384279">
                  <a:extLst>
                    <a:ext uri="{9D8B030D-6E8A-4147-A177-3AD203B41FA5}">
                      <a16:colId xmlns:a16="http://schemas.microsoft.com/office/drawing/2014/main" val="2822509541"/>
                    </a:ext>
                  </a:extLst>
                </a:gridCol>
                <a:gridCol w="3132834">
                  <a:extLst>
                    <a:ext uri="{9D8B030D-6E8A-4147-A177-3AD203B41FA5}">
                      <a16:colId xmlns:a16="http://schemas.microsoft.com/office/drawing/2014/main" val="1407248344"/>
                    </a:ext>
                  </a:extLst>
                </a:gridCol>
                <a:gridCol w="2891846">
                  <a:extLst>
                    <a:ext uri="{9D8B030D-6E8A-4147-A177-3AD203B41FA5}">
                      <a16:colId xmlns:a16="http://schemas.microsoft.com/office/drawing/2014/main" val="2209720950"/>
                    </a:ext>
                  </a:extLst>
                </a:gridCol>
                <a:gridCol w="4115320">
                  <a:extLst>
                    <a:ext uri="{9D8B030D-6E8A-4147-A177-3AD203B41FA5}">
                      <a16:colId xmlns:a16="http://schemas.microsoft.com/office/drawing/2014/main" val="1900115268"/>
                    </a:ext>
                  </a:extLst>
                </a:gridCol>
                <a:gridCol w="2224496">
                  <a:extLst>
                    <a:ext uri="{9D8B030D-6E8A-4147-A177-3AD203B41FA5}">
                      <a16:colId xmlns:a16="http://schemas.microsoft.com/office/drawing/2014/main" val="2126083016"/>
                    </a:ext>
                  </a:extLst>
                </a:gridCol>
                <a:gridCol w="2329424">
                  <a:extLst>
                    <a:ext uri="{9D8B030D-6E8A-4147-A177-3AD203B41FA5}">
                      <a16:colId xmlns:a16="http://schemas.microsoft.com/office/drawing/2014/main" val="2508137768"/>
                    </a:ext>
                  </a:extLst>
                </a:gridCol>
              </a:tblGrid>
              <a:tr h="1445407">
                <a:tc>
                  <a:txBody>
                    <a:bodyPr/>
                    <a:lstStyle/>
                    <a:p>
                      <a:pPr algn="ctr">
                        <a:lnSpc>
                          <a:spcPct val="100000"/>
                        </a:lnSpc>
                        <a:spcBef>
                          <a:spcPts val="30"/>
                        </a:spcBef>
                      </a:pPr>
                      <a:endParaRPr sz="2800" dirty="0">
                        <a:solidFill>
                          <a:schemeClr val="tx1"/>
                        </a:solidFill>
                        <a:latin typeface="Times New Roman" panose="02020603050405020304" pitchFamily="18" charset="0"/>
                        <a:cs typeface="Times New Roman" panose="02020603050405020304" pitchFamily="18" charset="0"/>
                      </a:endParaRPr>
                    </a:p>
                    <a:p>
                      <a:pPr marR="117475" algn="ctr">
                        <a:lnSpc>
                          <a:spcPct val="100000"/>
                        </a:lnSpc>
                      </a:pPr>
                      <a:r>
                        <a:rPr sz="2800" b="1" spc="-40" dirty="0">
                          <a:solidFill>
                            <a:schemeClr val="tx1"/>
                          </a:solidFill>
                          <a:latin typeface="Times New Roman" panose="02020603050405020304" pitchFamily="18" charset="0"/>
                          <a:cs typeface="Times New Roman" panose="02020603050405020304" pitchFamily="18" charset="0"/>
                        </a:rPr>
                        <a:t>Test</a:t>
                      </a:r>
                      <a:r>
                        <a:rPr sz="2800" b="1" spc="-35" dirty="0">
                          <a:solidFill>
                            <a:schemeClr val="tx1"/>
                          </a:solidFill>
                          <a:latin typeface="Times New Roman" panose="02020603050405020304" pitchFamily="18" charset="0"/>
                          <a:cs typeface="Times New Roman" panose="02020603050405020304" pitchFamily="18" charset="0"/>
                        </a:rPr>
                        <a:t> </a:t>
                      </a:r>
                      <a:r>
                        <a:rPr sz="2800" b="1" spc="-10" dirty="0">
                          <a:solidFill>
                            <a:schemeClr val="tx1"/>
                          </a:solidFill>
                          <a:latin typeface="Times New Roman" panose="02020603050405020304" pitchFamily="18" charset="0"/>
                          <a:cs typeface="Times New Roman" panose="02020603050405020304" pitchFamily="18" charset="0"/>
                        </a:rPr>
                        <a:t>ID</a:t>
                      </a:r>
                      <a:endParaRPr sz="28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5"/>
                        </a:spcBef>
                      </a:pPr>
                      <a:endParaRPr sz="2800">
                        <a:solidFill>
                          <a:schemeClr val="tx1"/>
                        </a:solidFill>
                        <a:latin typeface="Times New Roman" panose="02020603050405020304" pitchFamily="18" charset="0"/>
                        <a:cs typeface="Times New Roman" panose="02020603050405020304" pitchFamily="18" charset="0"/>
                      </a:endParaRPr>
                    </a:p>
                    <a:p>
                      <a:pPr marL="79375" marR="73025" indent="5080" algn="ctr">
                        <a:lnSpc>
                          <a:spcPct val="100000"/>
                        </a:lnSpc>
                      </a:pPr>
                      <a:r>
                        <a:rPr sz="2800" b="1" spc="-5" dirty="0">
                          <a:solidFill>
                            <a:schemeClr val="tx1"/>
                          </a:solidFill>
                          <a:latin typeface="Times New Roman" panose="02020603050405020304" pitchFamily="18" charset="0"/>
                          <a:cs typeface="Times New Roman" panose="02020603050405020304" pitchFamily="18" charset="0"/>
                        </a:rPr>
                        <a:t>User </a:t>
                      </a:r>
                      <a:r>
                        <a:rPr sz="2800" b="1"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St</a:t>
                      </a:r>
                      <a:r>
                        <a:rPr sz="2800" b="1" spc="5" dirty="0">
                          <a:solidFill>
                            <a:schemeClr val="tx1"/>
                          </a:solidFill>
                          <a:latin typeface="Times New Roman" panose="02020603050405020304" pitchFamily="18" charset="0"/>
                          <a:cs typeface="Times New Roman" panose="02020603050405020304" pitchFamily="18" charset="0"/>
                        </a:rPr>
                        <a:t>o</a:t>
                      </a:r>
                      <a:r>
                        <a:rPr sz="2800" b="1" dirty="0">
                          <a:solidFill>
                            <a:schemeClr val="tx1"/>
                          </a:solidFill>
                          <a:latin typeface="Times New Roman" panose="02020603050405020304" pitchFamily="18" charset="0"/>
                          <a:cs typeface="Times New Roman" panose="02020603050405020304" pitchFamily="18" charset="0"/>
                        </a:rPr>
                        <a:t>ry  </a:t>
                      </a:r>
                      <a:r>
                        <a:rPr sz="2800" b="1" spc="-5" dirty="0">
                          <a:solidFill>
                            <a:schemeClr val="tx1"/>
                          </a:solidFill>
                          <a:latin typeface="Times New Roman" panose="02020603050405020304" pitchFamily="18" charset="0"/>
                          <a:cs typeface="Times New Roman" panose="02020603050405020304" pitchFamily="18" charset="0"/>
                        </a:rPr>
                        <a:t>ID</a:t>
                      </a:r>
                      <a:endParaRPr sz="2800">
                        <a:solidFill>
                          <a:schemeClr val="tx1"/>
                        </a:solidFill>
                        <a:latin typeface="Times New Roman" panose="02020603050405020304" pitchFamily="18" charset="0"/>
                        <a:cs typeface="Times New Roman" panose="02020603050405020304"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sz="2800">
                        <a:solidFill>
                          <a:schemeClr val="tx1"/>
                        </a:solidFill>
                        <a:latin typeface="Times New Roman" panose="02020603050405020304" pitchFamily="18" charset="0"/>
                        <a:cs typeface="Times New Roman" panose="02020603050405020304" pitchFamily="18" charset="0"/>
                      </a:endParaRPr>
                    </a:p>
                    <a:p>
                      <a:pPr marL="222250" algn="ctr">
                        <a:lnSpc>
                          <a:spcPct val="100000"/>
                        </a:lnSpc>
                      </a:pPr>
                      <a:r>
                        <a:rPr sz="2800" b="1" spc="-10" dirty="0">
                          <a:solidFill>
                            <a:schemeClr val="tx1"/>
                          </a:solidFill>
                          <a:latin typeface="Times New Roman" panose="02020603050405020304" pitchFamily="18" charset="0"/>
                          <a:cs typeface="Times New Roman" panose="02020603050405020304" pitchFamily="18" charset="0"/>
                        </a:rPr>
                        <a:t>User</a:t>
                      </a:r>
                      <a:r>
                        <a:rPr sz="2800" b="1" spc="-50" dirty="0">
                          <a:solidFill>
                            <a:schemeClr val="tx1"/>
                          </a:solidFill>
                          <a:latin typeface="Times New Roman" panose="02020603050405020304" pitchFamily="18" charset="0"/>
                          <a:cs typeface="Times New Roman" panose="02020603050405020304" pitchFamily="18" charset="0"/>
                        </a:rPr>
                        <a:t> </a:t>
                      </a:r>
                      <a:r>
                        <a:rPr sz="2800" b="1" spc="-10" dirty="0">
                          <a:solidFill>
                            <a:schemeClr val="tx1"/>
                          </a:solidFill>
                          <a:latin typeface="Times New Roman" panose="02020603050405020304" pitchFamily="18" charset="0"/>
                          <a:cs typeface="Times New Roman" panose="02020603050405020304" pitchFamily="18" charset="0"/>
                        </a:rPr>
                        <a:t>Story</a:t>
                      </a:r>
                      <a:endParaRPr sz="28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sz="2800">
                        <a:solidFill>
                          <a:schemeClr val="tx1"/>
                        </a:solidFill>
                        <a:latin typeface="Times New Roman" panose="02020603050405020304" pitchFamily="18" charset="0"/>
                        <a:cs typeface="Times New Roman" panose="02020603050405020304" pitchFamily="18" charset="0"/>
                      </a:endParaRPr>
                    </a:p>
                    <a:p>
                      <a:pPr marL="307340" algn="ctr">
                        <a:lnSpc>
                          <a:spcPct val="100000"/>
                        </a:lnSpc>
                      </a:pPr>
                      <a:r>
                        <a:rPr sz="2800" b="1" spc="-40" dirty="0">
                          <a:solidFill>
                            <a:schemeClr val="tx1"/>
                          </a:solidFill>
                          <a:latin typeface="Times New Roman" panose="02020603050405020304" pitchFamily="18" charset="0"/>
                          <a:cs typeface="Times New Roman" panose="02020603050405020304" pitchFamily="18" charset="0"/>
                        </a:rPr>
                        <a:t>Test</a:t>
                      </a:r>
                      <a:r>
                        <a:rPr sz="2800" b="1" spc="-35"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Data</a:t>
                      </a:r>
                      <a:endParaRPr sz="28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lang="en-US" sz="2800" dirty="0">
                        <a:solidFill>
                          <a:schemeClr val="tx1"/>
                        </a:solidFill>
                        <a:latin typeface="Times New Roman" panose="02020603050405020304" pitchFamily="18" charset="0"/>
                        <a:cs typeface="Times New Roman" panose="02020603050405020304" pitchFamily="18" charset="0"/>
                      </a:endParaRPr>
                    </a:p>
                    <a:p>
                      <a:pPr algn="ctr">
                        <a:lnSpc>
                          <a:spcPct val="100000"/>
                        </a:lnSpc>
                      </a:pPr>
                      <a:r>
                        <a:rPr sz="2800" b="1" spc="-10" dirty="0">
                          <a:solidFill>
                            <a:schemeClr val="tx1"/>
                          </a:solidFill>
                          <a:latin typeface="Times New Roman" panose="02020603050405020304" pitchFamily="18" charset="0"/>
                          <a:cs typeface="Times New Roman" panose="02020603050405020304" pitchFamily="18" charset="0"/>
                        </a:rPr>
                        <a:t>Steps</a:t>
                      </a:r>
                      <a:r>
                        <a:rPr sz="2800" b="1" spc="-15"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to</a:t>
                      </a:r>
                      <a:r>
                        <a:rPr sz="2800" b="1" spc="-10"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be</a:t>
                      </a:r>
                      <a:r>
                        <a:rPr sz="2800" b="1" spc="-10"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taken</a:t>
                      </a:r>
                      <a:endParaRPr sz="28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tc>
                  <a:txBody>
                    <a:bodyPr/>
                    <a:lstStyle/>
                    <a:p>
                      <a:pPr algn="ctr">
                        <a:lnSpc>
                          <a:spcPct val="100000"/>
                        </a:lnSpc>
                        <a:spcBef>
                          <a:spcPts val="30"/>
                        </a:spcBef>
                      </a:pPr>
                      <a:endParaRPr sz="2800">
                        <a:solidFill>
                          <a:schemeClr val="tx1"/>
                        </a:solidFill>
                        <a:latin typeface="Times New Roman" panose="02020603050405020304" pitchFamily="18" charset="0"/>
                        <a:cs typeface="Times New Roman" panose="02020603050405020304" pitchFamily="18" charset="0"/>
                      </a:endParaRPr>
                    </a:p>
                    <a:p>
                      <a:pPr marL="252095" marR="118745" indent="-123825" algn="ctr">
                        <a:lnSpc>
                          <a:spcPct val="100000"/>
                        </a:lnSpc>
                      </a:pPr>
                      <a:r>
                        <a:rPr sz="2800" b="1" dirty="0">
                          <a:solidFill>
                            <a:schemeClr val="tx1"/>
                          </a:solidFill>
                          <a:latin typeface="Times New Roman" panose="02020603050405020304" pitchFamily="18" charset="0"/>
                          <a:cs typeface="Times New Roman" panose="02020603050405020304" pitchFamily="18" charset="0"/>
                        </a:rPr>
                        <a:t>E</a:t>
                      </a:r>
                      <a:r>
                        <a:rPr sz="2800" b="1" spc="5" dirty="0">
                          <a:solidFill>
                            <a:schemeClr val="tx1"/>
                          </a:solidFill>
                          <a:latin typeface="Times New Roman" panose="02020603050405020304" pitchFamily="18" charset="0"/>
                          <a:cs typeface="Times New Roman" panose="02020603050405020304" pitchFamily="18" charset="0"/>
                        </a:rPr>
                        <a:t>x</a:t>
                      </a:r>
                      <a:r>
                        <a:rPr sz="2800" b="1" spc="-5" dirty="0">
                          <a:solidFill>
                            <a:schemeClr val="tx1"/>
                          </a:solidFill>
                          <a:latin typeface="Times New Roman" panose="02020603050405020304" pitchFamily="18" charset="0"/>
                          <a:cs typeface="Times New Roman" panose="02020603050405020304" pitchFamily="18" charset="0"/>
                        </a:rPr>
                        <a:t>pected  </a:t>
                      </a:r>
                      <a:r>
                        <a:rPr sz="2800" b="1" spc="-10" dirty="0">
                          <a:solidFill>
                            <a:schemeClr val="tx1"/>
                          </a:solidFill>
                          <a:latin typeface="Times New Roman" panose="02020603050405020304" pitchFamily="18" charset="0"/>
                          <a:cs typeface="Times New Roman" panose="02020603050405020304" pitchFamily="18" charset="0"/>
                        </a:rPr>
                        <a:t>Result</a:t>
                      </a:r>
                      <a:endParaRPr sz="28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tc>
                  <a:txBody>
                    <a:bodyPr/>
                    <a:lstStyle/>
                    <a:p>
                      <a:pPr algn="ctr">
                        <a:lnSpc>
                          <a:spcPct val="100000"/>
                        </a:lnSpc>
                        <a:spcBef>
                          <a:spcPts val="30"/>
                        </a:spcBef>
                      </a:pPr>
                      <a:endParaRPr sz="2800" dirty="0">
                        <a:solidFill>
                          <a:schemeClr val="tx1"/>
                        </a:solidFill>
                        <a:latin typeface="Times New Roman" panose="02020603050405020304" pitchFamily="18" charset="0"/>
                        <a:cs typeface="Times New Roman" panose="02020603050405020304" pitchFamily="18" charset="0"/>
                      </a:endParaRPr>
                    </a:p>
                    <a:p>
                      <a:pPr marL="45720" marR="24765" indent="-10795" algn="ctr">
                        <a:lnSpc>
                          <a:spcPct val="100000"/>
                        </a:lnSpc>
                      </a:pPr>
                      <a:r>
                        <a:rPr sz="2800" b="1" spc="-5" dirty="0">
                          <a:solidFill>
                            <a:schemeClr val="tx1"/>
                          </a:solidFill>
                          <a:latin typeface="Times New Roman" panose="02020603050405020304" pitchFamily="18" charset="0"/>
                          <a:cs typeface="Times New Roman" panose="02020603050405020304" pitchFamily="18" charset="0"/>
                        </a:rPr>
                        <a:t>Actual  </a:t>
                      </a:r>
                      <a:r>
                        <a:rPr sz="2800" b="1" spc="-10" dirty="0">
                          <a:solidFill>
                            <a:schemeClr val="tx1"/>
                          </a:solidFill>
                          <a:latin typeface="Times New Roman" panose="02020603050405020304" pitchFamily="18" charset="0"/>
                          <a:cs typeface="Times New Roman" panose="02020603050405020304" pitchFamily="18" charset="0"/>
                        </a:rPr>
                        <a:t>Result</a:t>
                      </a:r>
                      <a:endParaRPr sz="28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extLst>
                  <a:ext uri="{0D108BD9-81ED-4DB2-BD59-A6C34878D82A}">
                    <a16:rowId xmlns:a16="http://schemas.microsoft.com/office/drawing/2014/main" val="805601409"/>
                  </a:ext>
                </a:extLst>
              </a:tr>
              <a:tr h="2880810">
                <a:tc>
                  <a:txBody>
                    <a:bodyPr/>
                    <a:lstStyle/>
                    <a:p>
                      <a:pPr algn="ctr">
                        <a:lnSpc>
                          <a:spcPct val="100000"/>
                        </a:lnSpc>
                        <a:spcBef>
                          <a:spcPts val="10"/>
                        </a:spcBef>
                      </a:pPr>
                      <a:endParaRPr sz="2400" dirty="0">
                        <a:latin typeface="Times New Roman" panose="02020603050405020304" pitchFamily="18" charset="0"/>
                        <a:cs typeface="Times New Roman" panose="02020603050405020304" pitchFamily="18" charset="0"/>
                      </a:endParaRPr>
                    </a:p>
                    <a:p>
                      <a:pPr marR="73025" algn="ctr">
                        <a:lnSpc>
                          <a:spcPts val="1850"/>
                        </a:lnSpc>
                      </a:pPr>
                      <a:r>
                        <a:rPr sz="2400" spc="-5" dirty="0">
                          <a:latin typeface="Times New Roman" panose="02020603050405020304" pitchFamily="18" charset="0"/>
                          <a:cs typeface="Times New Roman" panose="02020603050405020304" pitchFamily="18" charset="0"/>
                        </a:rPr>
                        <a:t>T</a:t>
                      </a:r>
                      <a:r>
                        <a:rPr lang="en-US" sz="2400" spc="-5" dirty="0">
                          <a:latin typeface="Times New Roman" panose="02020603050405020304" pitchFamily="18" charset="0"/>
                          <a:cs typeface="Times New Roman" panose="02020603050405020304" pitchFamily="18" charset="0"/>
                        </a:rPr>
                        <a:t>T</a:t>
                      </a:r>
                      <a:r>
                        <a:rPr sz="2400" spc="-8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ID-</a:t>
                      </a:r>
                      <a:r>
                        <a:rPr lang="en-US" sz="2400" spc="-5" dirty="0">
                          <a:latin typeface="Times New Roman" panose="02020603050405020304" pitchFamily="18" charset="0"/>
                          <a:cs typeface="Times New Roman" panose="02020603050405020304" pitchFamily="18" charset="0"/>
                        </a:rPr>
                        <a:t>9</a:t>
                      </a: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TA – 14</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900"/>
                        </a:lnSpc>
                      </a:pPr>
                      <a:endParaRPr lang="en-US" sz="2400" b="0" spc="-5" dirty="0">
                        <a:solidFill>
                          <a:schemeClr val="tx1"/>
                        </a:solidFill>
                        <a:effectLst/>
                        <a:latin typeface="Times New Roman" panose="02020603050405020304" pitchFamily="18" charset="0"/>
                        <a:cs typeface="Times New Roman" panose="02020603050405020304" pitchFamily="18" charset="0"/>
                      </a:endParaRPr>
                    </a:p>
                    <a:p>
                      <a:pPr algn="ctr">
                        <a:lnSpc>
                          <a:spcPts val="1900"/>
                        </a:lnSpc>
                      </a:pPr>
                      <a:r>
                        <a:rPr lang="en-US" sz="2400" b="0" dirty="0">
                          <a:solidFill>
                            <a:schemeClr val="tx1"/>
                          </a:solidFill>
                          <a:effectLst/>
                          <a:latin typeface="Times New Roman" panose="02020603050405020304" pitchFamily="18" charset="0"/>
                          <a:cs typeface="Times New Roman" panose="02020603050405020304" pitchFamily="18" charset="0"/>
                        </a:rPr>
                        <a:t>As a user, I want to </a:t>
                      </a:r>
                    </a:p>
                    <a:p>
                      <a:pPr algn="ctr">
                        <a:lnSpc>
                          <a:spcPts val="1900"/>
                        </a:lnSpc>
                      </a:pPr>
                      <a:endParaRPr lang="en-US" sz="2400" b="0" dirty="0">
                        <a:solidFill>
                          <a:schemeClr val="tx1"/>
                        </a:solidFill>
                        <a:effectLst/>
                        <a:latin typeface="Times New Roman" panose="02020603050405020304" pitchFamily="18" charset="0"/>
                        <a:cs typeface="Times New Roman" panose="02020603050405020304" pitchFamily="18" charset="0"/>
                      </a:endParaRPr>
                    </a:p>
                    <a:p>
                      <a:pPr algn="ctr">
                        <a:lnSpc>
                          <a:spcPts val="1900"/>
                        </a:lnSpc>
                      </a:pPr>
                      <a:r>
                        <a:rPr lang="en-US" sz="2400" b="0" dirty="0">
                          <a:solidFill>
                            <a:schemeClr val="tx1"/>
                          </a:solidFill>
                          <a:effectLst/>
                          <a:latin typeface="Times New Roman" panose="02020603050405020304" pitchFamily="18" charset="0"/>
                          <a:cs typeface="Times New Roman" panose="02020603050405020304" pitchFamily="18" charset="0"/>
                        </a:rPr>
                        <a:t>upload fresh videos so I </a:t>
                      </a:r>
                    </a:p>
                    <a:p>
                      <a:pPr algn="ctr">
                        <a:lnSpc>
                          <a:spcPts val="1900"/>
                        </a:lnSpc>
                      </a:pPr>
                      <a:endParaRPr lang="en-US" sz="2400" b="0" dirty="0">
                        <a:solidFill>
                          <a:schemeClr val="tx1"/>
                        </a:solidFill>
                        <a:effectLst/>
                        <a:latin typeface="Times New Roman" panose="02020603050405020304" pitchFamily="18" charset="0"/>
                        <a:cs typeface="Times New Roman" panose="02020603050405020304" pitchFamily="18" charset="0"/>
                      </a:endParaRPr>
                    </a:p>
                    <a:p>
                      <a:pPr algn="ctr">
                        <a:lnSpc>
                          <a:spcPts val="1900"/>
                        </a:lnSpc>
                      </a:pPr>
                      <a:r>
                        <a:rPr lang="en-US" sz="2400" b="0" dirty="0">
                          <a:solidFill>
                            <a:schemeClr val="tx1"/>
                          </a:solidFill>
                          <a:effectLst/>
                          <a:latin typeface="Times New Roman" panose="02020603050405020304" pitchFamily="18" charset="0"/>
                          <a:cs typeface="Times New Roman" panose="02020603050405020304" pitchFamily="18" charset="0"/>
                        </a:rPr>
                        <a:t>can watch them. </a:t>
                      </a:r>
                      <a:br>
                        <a:rPr lang="en-US" sz="2400" b="0" dirty="0">
                          <a:solidFill>
                            <a:schemeClr val="tx1"/>
                          </a:solidFill>
                          <a:effectLst/>
                          <a:latin typeface="Times New Roman" panose="02020603050405020304" pitchFamily="18" charset="0"/>
                          <a:cs typeface="Times New Roman" panose="02020603050405020304" pitchFamily="18" charset="0"/>
                        </a:rPr>
                      </a:br>
                      <a:endParaRPr lang="en-US" sz="24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400" b="0" dirty="0">
                          <a:solidFill>
                            <a:schemeClr val="tx1"/>
                          </a:solidFill>
                          <a:effectLst/>
                          <a:latin typeface="Times New Roman" panose="02020603050405020304" pitchFamily="18" charset="0"/>
                          <a:cs typeface="Times New Roman" panose="02020603050405020304" pitchFamily="18" charset="0"/>
                        </a:rPr>
                        <a:t>Username: Vinod Password: Vinod@99  </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auto" latinLnBrk="0" hangingPunct="1">
                        <a:lnSpc>
                          <a:spcPct val="100000"/>
                        </a:lnSpc>
                        <a:spcBef>
                          <a:spcPts val="10"/>
                        </a:spcBef>
                        <a:spcAft>
                          <a:spcPts val="0"/>
                        </a:spcAft>
                        <a:buClrTx/>
                        <a:buSzTx/>
                        <a:buFontTx/>
                        <a:buNone/>
                        <a:tabLst/>
                        <a:defRPr/>
                      </a:pPr>
                      <a:r>
                        <a:rPr lang="en-US" sz="2400" b="0" dirty="0">
                          <a:solidFill>
                            <a:schemeClr val="tx1"/>
                          </a:solidFill>
                          <a:effectLst/>
                          <a:latin typeface="Times New Roman" panose="02020603050405020304" pitchFamily="18" charset="0"/>
                          <a:cs typeface="Times New Roman" panose="02020603050405020304" pitchFamily="18" charset="0"/>
                        </a:rPr>
                        <a:t>When the user opens the app, they are automatically directed to the "Upload Video" page. On this page, they have the option to upload a new video and provide a name for the video.</a:t>
                      </a: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dirty="0">
                          <a:solidFill>
                            <a:schemeClr val="tx1"/>
                          </a:solidFill>
                          <a:effectLst/>
                          <a:latin typeface="Times New Roman" panose="02020603050405020304" pitchFamily="18" charset="0"/>
                          <a:cs typeface="Times New Roman" panose="02020603050405020304" pitchFamily="18" charset="0"/>
                        </a:rPr>
                        <a:t>The user should be able to upload new videos and assign a name to each video during the upload process.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r>
                        <a:rPr lang="en-US" sz="2400" b="0" dirty="0">
                          <a:solidFill>
                            <a:schemeClr val="tx1"/>
                          </a:solidFill>
                          <a:effectLst/>
                          <a:latin typeface="Times New Roman" panose="02020603050405020304" pitchFamily="18" charset="0"/>
                          <a:cs typeface="Times New Roman" panose="02020603050405020304" pitchFamily="18" charset="0"/>
                        </a:rPr>
                        <a:t>The user should be able to upload new videos with the video name. </a:t>
                      </a:r>
                    </a:p>
                    <a:p>
                      <a:pPr marL="8890" marR="13970" algn="ctr">
                        <a:lnSpc>
                          <a:spcPct val="100000"/>
                        </a:lnSpc>
                        <a:spcBef>
                          <a:spcPts val="155"/>
                        </a:spcBef>
                      </a:pPr>
                      <a:endParaRPr lang="en-US" sz="2400" b="0" dirty="0">
                        <a:solidFill>
                          <a:schemeClr val="tx1"/>
                        </a:solidFill>
                        <a:effectLst/>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452325"/>
                  </a:ext>
                </a:extLst>
              </a:tr>
              <a:tr h="3293784">
                <a:tc>
                  <a:txBody>
                    <a:bodyPr/>
                    <a:lstStyle/>
                    <a:p>
                      <a:pPr marR="73025" algn="ctr">
                        <a:lnSpc>
                          <a:spcPts val="1850"/>
                        </a:lnSpc>
                      </a:pPr>
                      <a:endParaRPr lang="en-US" sz="2400" spc="0" dirty="0">
                        <a:latin typeface="Times New Roman" panose="02020603050405020304" pitchFamily="18" charset="0"/>
                        <a:cs typeface="Times New Roman" panose="02020603050405020304" pitchFamily="18" charset="0"/>
                      </a:endParaRPr>
                    </a:p>
                    <a:p>
                      <a:pPr marR="73025" algn="ctr">
                        <a:lnSpc>
                          <a:spcPts val="1850"/>
                        </a:lnSpc>
                      </a:pPr>
                      <a:r>
                        <a:rPr sz="2400" spc="-5" dirty="0">
                          <a:latin typeface="Times New Roman" panose="02020603050405020304" pitchFamily="18" charset="0"/>
                          <a:cs typeface="Times New Roman" panose="02020603050405020304" pitchFamily="18" charset="0"/>
                        </a:rPr>
                        <a:t>T</a:t>
                      </a:r>
                      <a:r>
                        <a:rPr lang="en-US" sz="2400" spc="-5" dirty="0">
                          <a:latin typeface="Times New Roman" panose="02020603050405020304" pitchFamily="18" charset="0"/>
                          <a:cs typeface="Times New Roman" panose="02020603050405020304" pitchFamily="18" charset="0"/>
                        </a:rPr>
                        <a:t>T</a:t>
                      </a:r>
                      <a:r>
                        <a:rPr sz="2400" spc="-8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ID-</a:t>
                      </a:r>
                      <a:r>
                        <a:rPr lang="en-US" sz="2400" spc="-5" dirty="0">
                          <a:latin typeface="Times New Roman" panose="02020603050405020304" pitchFamily="18" charset="0"/>
                          <a:cs typeface="Times New Roman" panose="02020603050405020304" pitchFamily="18" charset="0"/>
                        </a:rPr>
                        <a:t>10</a:t>
                      </a: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400" b="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TA – 15</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b="0" spc="-5"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b="0" spc="-5" dirty="0">
                          <a:solidFill>
                            <a:schemeClr val="tx1"/>
                          </a:solidFill>
                          <a:effectLst/>
                          <a:latin typeface="Times New Roman" panose="02020603050405020304" pitchFamily="18" charset="0"/>
                          <a:cs typeface="Times New Roman" panose="02020603050405020304" pitchFamily="18" charset="0"/>
                        </a:rPr>
                        <a:t>As </a:t>
                      </a:r>
                      <a:r>
                        <a:rPr lang="en-US" sz="2400" b="0" dirty="0">
                          <a:solidFill>
                            <a:schemeClr val="tx1"/>
                          </a:solidFill>
                          <a:effectLst/>
                          <a:latin typeface="Times New Roman" panose="02020603050405020304" pitchFamily="18" charset="0"/>
                          <a:cs typeface="Times New Roman" panose="02020603050405020304" pitchFamily="18" charset="0"/>
                        </a:rPr>
                        <a:t>a </a:t>
                      </a:r>
                      <a:r>
                        <a:rPr lang="en-US" sz="2400" b="0" spc="-5" dirty="0">
                          <a:solidFill>
                            <a:schemeClr val="tx1"/>
                          </a:solidFill>
                          <a:effectLst/>
                          <a:latin typeface="Times New Roman" panose="02020603050405020304" pitchFamily="18" charset="0"/>
                          <a:cs typeface="Times New Roman" panose="02020603050405020304" pitchFamily="18" charset="0"/>
                        </a:rPr>
                        <a:t>registered </a:t>
                      </a:r>
                      <a:r>
                        <a:rPr lang="en-US" sz="2400" b="0" dirty="0">
                          <a:solidFill>
                            <a:schemeClr val="tx1"/>
                          </a:solidFill>
                          <a:effectLst/>
                          <a:latin typeface="Times New Roman" panose="02020603050405020304" pitchFamily="18" charset="0"/>
                          <a:cs typeface="Times New Roman" panose="02020603050405020304" pitchFamily="18" charset="0"/>
                        </a:rPr>
                        <a:t>user, I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b="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b="0" dirty="0">
                          <a:solidFill>
                            <a:schemeClr val="tx1"/>
                          </a:solidFill>
                          <a:effectLst/>
                          <a:latin typeface="Times New Roman" panose="02020603050405020304" pitchFamily="18" charset="0"/>
                          <a:cs typeface="Times New Roman" panose="02020603050405020304" pitchFamily="18" charset="0"/>
                        </a:rPr>
                        <a:t>want to see the option to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b="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b="0" dirty="0">
                          <a:solidFill>
                            <a:schemeClr val="tx1"/>
                          </a:solidFill>
                          <a:effectLst/>
                          <a:latin typeface="Times New Roman" panose="02020603050405020304" pitchFamily="18" charset="0"/>
                          <a:cs typeface="Times New Roman" panose="02020603050405020304" pitchFamily="18" charset="0"/>
                        </a:rPr>
                        <a:t>change the user’s name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b="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b="0" dirty="0">
                          <a:solidFill>
                            <a:schemeClr val="tx1"/>
                          </a:solidFill>
                          <a:effectLst/>
                          <a:latin typeface="Times New Roman" panose="02020603050405020304" pitchFamily="18" charset="0"/>
                          <a:cs typeface="Times New Roman" panose="02020603050405020304" pitchFamily="18" charset="0"/>
                        </a:rPr>
                        <a:t>in the settings page so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b="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b="0" dirty="0">
                          <a:solidFill>
                            <a:schemeClr val="tx1"/>
                          </a:solidFill>
                          <a:effectLst/>
                          <a:latin typeface="Times New Roman" panose="02020603050405020304" pitchFamily="18" charset="0"/>
                          <a:cs typeface="Times New Roman" panose="02020603050405020304" pitchFamily="18" charset="0"/>
                        </a:rPr>
                        <a:t>that I can do so.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nl-NL" sz="2400" b="0" dirty="0">
                          <a:solidFill>
                            <a:schemeClr val="tx1"/>
                          </a:solidFill>
                          <a:effectLst/>
                          <a:latin typeface="Times New Roman" panose="02020603050405020304" pitchFamily="18" charset="0"/>
                          <a:cs typeface="Times New Roman" panose="02020603050405020304" pitchFamily="18" charset="0"/>
                        </a:rPr>
                        <a:t>Username: Vinod 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auto" latinLnBrk="0" hangingPunct="1">
                        <a:lnSpc>
                          <a:spcPct val="100000"/>
                        </a:lnSpc>
                        <a:spcBef>
                          <a:spcPts val="10"/>
                        </a:spcBef>
                        <a:spcAft>
                          <a:spcPts val="0"/>
                        </a:spcAft>
                        <a:buClrTx/>
                        <a:buSzTx/>
                        <a:buFontTx/>
                        <a:buNone/>
                        <a:tabLst/>
                        <a:defRPr/>
                      </a:pPr>
                      <a:r>
                        <a:rPr lang="en-US" sz="2400" b="0" dirty="0">
                          <a:solidFill>
                            <a:schemeClr val="tx1"/>
                          </a:solidFill>
                          <a:effectLst/>
                          <a:latin typeface="Times New Roman" panose="02020603050405020304" pitchFamily="18" charset="0"/>
                          <a:cs typeface="Times New Roman" panose="02020603050405020304" pitchFamily="18" charset="0"/>
                        </a:rPr>
                        <a:t> When the user opens the app, they are directed to the settings page. On this page, there's an option to change their username. If the user selects this option, they can enter and save their new username to their account.</a:t>
                      </a:r>
                    </a:p>
                    <a:p>
                      <a:pPr algn="ctr">
                        <a:lnSpc>
                          <a:spcPct val="100000"/>
                        </a:lnSpc>
                        <a:spcBef>
                          <a:spcPts val="10"/>
                        </a:spcBef>
                      </a:pP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400" b="0" dirty="0">
                          <a:solidFill>
                            <a:schemeClr val="tx1"/>
                          </a:solidFill>
                          <a:effectLst/>
                          <a:latin typeface="Times New Roman" panose="02020603050405020304" pitchFamily="18" charset="0"/>
                          <a:cs typeface="Times New Roman" panose="02020603050405020304" pitchFamily="18" charset="0"/>
                        </a:rPr>
                        <a:t>The username should be changed in the application.</a:t>
                      </a:r>
                      <a:endParaRPr sz="24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2400" b="0" dirty="0">
                          <a:solidFill>
                            <a:schemeClr val="tx1"/>
                          </a:solidFill>
                          <a:effectLst/>
                          <a:latin typeface="Times New Roman" panose="02020603050405020304" pitchFamily="18" charset="0"/>
                          <a:cs typeface="Times New Roman" panose="02020603050405020304" pitchFamily="18" charset="0"/>
                        </a:rPr>
                        <a:t>Username will be changed successfully in the applications settings page</a:t>
                      </a: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9622058"/>
                  </a:ext>
                </a:extLst>
              </a:tr>
            </a:tbl>
          </a:graphicData>
        </a:graphic>
      </p:graphicFrame>
      <p:pic>
        <p:nvPicPr>
          <p:cNvPr id="5" name="Picture 4">
            <a:extLst>
              <a:ext uri="{FF2B5EF4-FFF2-40B4-BE49-F238E27FC236}">
                <a16:creationId xmlns:a16="http://schemas.microsoft.com/office/drawing/2014/main" id="{72D175EE-5543-1108-C056-0138CB7E70C8}"/>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8090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703878EF-EDFC-DCBE-2504-280E59E56146}"/>
              </a:ext>
            </a:extLst>
          </p:cNvPr>
          <p:cNvSpPr txBox="1"/>
          <p:nvPr/>
        </p:nvSpPr>
        <p:spPr>
          <a:xfrm>
            <a:off x="3962400" y="459731"/>
            <a:ext cx="9270458" cy="1015663"/>
          </a:xfrm>
          <a:prstGeom prst="rect">
            <a:avLst/>
          </a:prstGeom>
          <a:noFill/>
        </p:spPr>
        <p:txBody>
          <a:bodyPr wrap="square">
            <a:spAutoFit/>
          </a:bodyPr>
          <a:lstStyle/>
          <a:p>
            <a:r>
              <a:rPr lang="en-US" sz="6000" b="1" i="0" dirty="0">
                <a:solidFill>
                  <a:srgbClr val="000000"/>
                </a:solidFill>
                <a:effectLst/>
                <a:latin typeface="Times New Roman" panose="02020603050405020304" pitchFamily="18" charset="0"/>
                <a:cs typeface="Times New Roman" panose="02020603050405020304" pitchFamily="18" charset="0"/>
              </a:rPr>
              <a:t>Stories Completed</a:t>
            </a:r>
            <a:endPar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693A5301-CC64-4412-8AE6-FFB75C7B9F3E}"/>
              </a:ext>
            </a:extLst>
          </p:cNvPr>
          <p:cNvGraphicFramePr>
            <a:graphicFrameLocks noGrp="1"/>
          </p:cNvGraphicFramePr>
          <p:nvPr>
            <p:extLst>
              <p:ext uri="{D42A27DB-BD31-4B8C-83A1-F6EECF244321}">
                <p14:modId xmlns:p14="http://schemas.microsoft.com/office/powerpoint/2010/main" val="1656188199"/>
              </p:ext>
            </p:extLst>
          </p:nvPr>
        </p:nvGraphicFramePr>
        <p:xfrm>
          <a:off x="685801" y="1943099"/>
          <a:ext cx="17297400" cy="8153400"/>
        </p:xfrm>
        <a:graphic>
          <a:graphicData uri="http://schemas.openxmlformats.org/drawingml/2006/table">
            <a:tbl>
              <a:tblPr firstRow="1" bandRow="1">
                <a:tableStyleId>{2D5ABB26-0587-4C30-8999-92F81FD0307C}</a:tableStyleId>
              </a:tblPr>
              <a:tblGrid>
                <a:gridCol w="2017597">
                  <a:extLst>
                    <a:ext uri="{9D8B030D-6E8A-4147-A177-3AD203B41FA5}">
                      <a16:colId xmlns:a16="http://schemas.microsoft.com/office/drawing/2014/main" val="3516080938"/>
                    </a:ext>
                  </a:extLst>
                </a:gridCol>
                <a:gridCol w="1708897">
                  <a:extLst>
                    <a:ext uri="{9D8B030D-6E8A-4147-A177-3AD203B41FA5}">
                      <a16:colId xmlns:a16="http://schemas.microsoft.com/office/drawing/2014/main" val="157182256"/>
                    </a:ext>
                  </a:extLst>
                </a:gridCol>
                <a:gridCol w="10040442">
                  <a:extLst>
                    <a:ext uri="{9D8B030D-6E8A-4147-A177-3AD203B41FA5}">
                      <a16:colId xmlns:a16="http://schemas.microsoft.com/office/drawing/2014/main" val="4261100902"/>
                    </a:ext>
                  </a:extLst>
                </a:gridCol>
                <a:gridCol w="1595282">
                  <a:extLst>
                    <a:ext uri="{9D8B030D-6E8A-4147-A177-3AD203B41FA5}">
                      <a16:colId xmlns:a16="http://schemas.microsoft.com/office/drawing/2014/main" val="2789740066"/>
                    </a:ext>
                  </a:extLst>
                </a:gridCol>
                <a:gridCol w="1935182">
                  <a:extLst>
                    <a:ext uri="{9D8B030D-6E8A-4147-A177-3AD203B41FA5}">
                      <a16:colId xmlns:a16="http://schemas.microsoft.com/office/drawing/2014/main" val="2469208272"/>
                    </a:ext>
                  </a:extLst>
                </a:gridCol>
              </a:tblGrid>
              <a:tr h="2254915">
                <a:tc>
                  <a:txBody>
                    <a:bodyPr/>
                    <a:lstStyle/>
                    <a:p>
                      <a:pPr marL="260985">
                        <a:lnSpc>
                          <a:spcPts val="2335"/>
                        </a:lnSpc>
                      </a:pPr>
                      <a:endParaRPr lang="en-US" sz="3600" b="1" spc="-5" dirty="0">
                        <a:latin typeface="Times New Roman"/>
                        <a:cs typeface="Times New Roman"/>
                      </a:endParaRPr>
                    </a:p>
                    <a:p>
                      <a:pPr marL="260985">
                        <a:lnSpc>
                          <a:spcPts val="2335"/>
                        </a:lnSpc>
                      </a:pPr>
                      <a:r>
                        <a:rPr sz="3600" b="1" spc="-5" dirty="0">
                          <a:latin typeface="Times New Roman"/>
                          <a:cs typeface="Times New Roman"/>
                        </a:rPr>
                        <a:t>User</a:t>
                      </a:r>
                      <a:endParaRPr sz="3600" dirty="0">
                        <a:latin typeface="Times New Roman"/>
                        <a:cs typeface="Times New Roman"/>
                      </a:endParaRPr>
                    </a:p>
                    <a:p>
                      <a:pPr marL="268605" marR="106680" indent="-155575">
                        <a:lnSpc>
                          <a:spcPct val="107000"/>
                        </a:lnSpc>
                      </a:pPr>
                      <a:r>
                        <a:rPr sz="3600" b="1" spc="-5" dirty="0">
                          <a:latin typeface="Times New Roman"/>
                          <a:cs typeface="Times New Roman"/>
                        </a:rPr>
                        <a:t>S</a:t>
                      </a:r>
                      <a:r>
                        <a:rPr sz="3600" b="1" dirty="0">
                          <a:latin typeface="Times New Roman"/>
                          <a:cs typeface="Times New Roman"/>
                        </a:rPr>
                        <a:t>tory ID</a:t>
                      </a:r>
                      <a:r>
                        <a:rPr lang="en-US" sz="3600" b="1" dirty="0">
                          <a:latin typeface="Times New Roman"/>
                          <a:cs typeface="Times New Roman"/>
                        </a:rPr>
                        <a:t>   </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lnSpc>
                          <a:spcPts val="2250"/>
                        </a:lnSpc>
                      </a:pPr>
                      <a:endParaRPr lang="en-US" sz="3600" b="1" spc="-5" dirty="0">
                        <a:latin typeface="Times New Roman"/>
                        <a:cs typeface="Times New Roman"/>
                      </a:endParaRPr>
                    </a:p>
                    <a:p>
                      <a:pPr algn="ctr">
                        <a:lnSpc>
                          <a:spcPts val="2250"/>
                        </a:lnSpc>
                      </a:pPr>
                      <a:r>
                        <a:rPr sz="3600" b="1" spc="-5" dirty="0">
                          <a:latin typeface="Times New Roman"/>
                          <a:cs typeface="Times New Roman"/>
                        </a:rPr>
                        <a:t>Issue</a:t>
                      </a:r>
                      <a:r>
                        <a:rPr sz="3600" b="1" spc="-95" dirty="0">
                          <a:latin typeface="Times New Roman"/>
                          <a:cs typeface="Times New Roman"/>
                        </a:rPr>
                        <a:t> </a:t>
                      </a:r>
                      <a:endParaRPr lang="en-US" sz="3600" b="1" spc="-95" dirty="0">
                        <a:latin typeface="Times New Roman"/>
                        <a:cs typeface="Times New Roman"/>
                      </a:endParaRPr>
                    </a:p>
                    <a:p>
                      <a:pPr algn="ctr">
                        <a:lnSpc>
                          <a:spcPts val="2250"/>
                        </a:lnSpc>
                      </a:pPr>
                      <a:endParaRPr lang="en-US" sz="3600" b="1" spc="-95" dirty="0">
                        <a:latin typeface="Times New Roman"/>
                        <a:cs typeface="Times New Roman"/>
                      </a:endParaRPr>
                    </a:p>
                    <a:p>
                      <a:pPr algn="ctr">
                        <a:lnSpc>
                          <a:spcPts val="2250"/>
                        </a:lnSpc>
                      </a:pPr>
                      <a:r>
                        <a:rPr sz="3600" b="1" spc="-35" dirty="0">
                          <a:latin typeface="Times New Roman"/>
                          <a:cs typeface="Times New Roman"/>
                        </a:rPr>
                        <a:t>Type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01930" algn="ctr">
                        <a:lnSpc>
                          <a:spcPts val="2335"/>
                        </a:lnSpc>
                      </a:pPr>
                      <a:endParaRPr lang="en-US" sz="3600" b="1" spc="-5" dirty="0">
                        <a:latin typeface="Times New Roman"/>
                        <a:cs typeface="Times New Roman"/>
                      </a:endParaRPr>
                    </a:p>
                    <a:p>
                      <a:pPr marL="201930" algn="ctr">
                        <a:lnSpc>
                          <a:spcPts val="2335"/>
                        </a:lnSpc>
                      </a:pPr>
                      <a:r>
                        <a:rPr sz="3600" b="1" spc="-5" dirty="0">
                          <a:latin typeface="Times New Roman"/>
                          <a:cs typeface="Times New Roman"/>
                        </a:rPr>
                        <a:t>User</a:t>
                      </a:r>
                      <a:r>
                        <a:rPr sz="3600" b="1" spc="-85" dirty="0">
                          <a:latin typeface="Times New Roman"/>
                          <a:cs typeface="Times New Roman"/>
                        </a:rPr>
                        <a:t> </a:t>
                      </a:r>
                      <a:r>
                        <a:rPr sz="3600" b="1" dirty="0">
                          <a:latin typeface="Times New Roman"/>
                          <a:cs typeface="Times New Roman"/>
                        </a:rPr>
                        <a:t>Story</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336550">
                        <a:lnSpc>
                          <a:spcPts val="2335"/>
                        </a:lnSpc>
                      </a:pPr>
                      <a:endParaRPr lang="en-US" sz="3600" b="1" dirty="0">
                        <a:latin typeface="Times New Roman"/>
                        <a:cs typeface="Times New Roman"/>
                      </a:endParaRPr>
                    </a:p>
                    <a:p>
                      <a:pPr marL="336550">
                        <a:lnSpc>
                          <a:spcPts val="2335"/>
                        </a:lnSpc>
                      </a:pPr>
                      <a:r>
                        <a:rPr sz="3600" b="1" dirty="0">
                          <a:latin typeface="Times New Roman"/>
                          <a:cs typeface="Times New Roman"/>
                        </a:rPr>
                        <a:t>Story</a:t>
                      </a:r>
                      <a:endParaRPr sz="3600" dirty="0">
                        <a:latin typeface="Times New Roman"/>
                        <a:cs typeface="Times New Roman"/>
                      </a:endParaRPr>
                    </a:p>
                    <a:p>
                      <a:pPr marL="199390">
                        <a:lnSpc>
                          <a:spcPct val="100000"/>
                        </a:lnSpc>
                        <a:spcBef>
                          <a:spcPts val="165"/>
                        </a:spcBef>
                      </a:pPr>
                      <a:r>
                        <a:rPr sz="3600" b="1" dirty="0">
                          <a:latin typeface="Times New Roman"/>
                          <a:cs typeface="Times New Roman"/>
                        </a:rPr>
                        <a:t>Points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tc>
                  <a:txBody>
                    <a:bodyPr/>
                    <a:lstStyle/>
                    <a:p>
                      <a:pPr algn="ctr">
                        <a:lnSpc>
                          <a:spcPts val="2335"/>
                        </a:lnSpc>
                      </a:pPr>
                      <a:endParaRPr lang="en-US" sz="3600" b="1" dirty="0">
                        <a:latin typeface="Times New Roman"/>
                        <a:cs typeface="Times New Roman"/>
                      </a:endParaRPr>
                    </a:p>
                    <a:p>
                      <a:pPr algn="ctr">
                        <a:lnSpc>
                          <a:spcPts val="2335"/>
                        </a:lnSpc>
                      </a:pPr>
                      <a:r>
                        <a:rPr sz="3600" b="1" dirty="0">
                          <a:latin typeface="Times New Roman"/>
                          <a:cs typeface="Times New Roman"/>
                        </a:rPr>
                        <a:t>Status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extLst>
                  <a:ext uri="{0D108BD9-81ED-4DB2-BD59-A6C34878D82A}">
                    <a16:rowId xmlns:a16="http://schemas.microsoft.com/office/drawing/2014/main" val="450873600"/>
                  </a:ext>
                </a:extLst>
              </a:tr>
              <a:tr h="1257722">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3600" dirty="0">
                          <a:latin typeface="Times New Roman"/>
                          <a:cs typeface="Times New Roman"/>
                        </a:rPr>
                        <a:t>TA – 11</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10" dirty="0">
                        <a:latin typeface="Times New Roman"/>
                        <a:cs typeface="Times New Roman"/>
                      </a:endParaRPr>
                    </a:p>
                    <a:p>
                      <a:pPr marL="635" algn="ctr">
                        <a:lnSpc>
                          <a:spcPts val="1814"/>
                        </a:lnSpc>
                      </a:pPr>
                      <a:r>
                        <a:rPr sz="3600" spc="-10" dirty="0">
                          <a:latin typeface="Times New Roman"/>
                          <a:cs typeface="Times New Roman"/>
                        </a:rPr>
                        <a:t>User</a:t>
                      </a:r>
                      <a:r>
                        <a:rPr sz="3600" spc="-35" dirty="0">
                          <a:latin typeface="Times New Roman"/>
                          <a:cs typeface="Times New Roman"/>
                        </a:rPr>
                        <a:t> </a:t>
                      </a:r>
                      <a:endParaRPr lang="en-US" sz="3600" spc="-35" dirty="0">
                        <a:latin typeface="Times New Roman"/>
                        <a:cs typeface="Times New Roman"/>
                      </a:endParaRPr>
                    </a:p>
                    <a:p>
                      <a:pPr marL="635" algn="ctr">
                        <a:lnSpc>
                          <a:spcPts val="1814"/>
                        </a:lnSpc>
                      </a:pPr>
                      <a:endParaRPr lang="en-US" sz="3600" spc="-35" dirty="0">
                        <a:latin typeface="Times New Roman"/>
                        <a:cs typeface="Times New Roman"/>
                      </a:endParaRPr>
                    </a:p>
                    <a:p>
                      <a:pPr marL="635" algn="ctr">
                        <a:lnSpc>
                          <a:spcPts val="1814"/>
                        </a:lnSpc>
                      </a:pPr>
                      <a:r>
                        <a:rPr sz="3600" spc="-5"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endParaRPr lang="en-US" sz="3600" spc="-5" dirty="0">
                        <a:latin typeface="Times New Roman" panose="02020603050405020304" pitchFamily="18" charset="0"/>
                        <a:cs typeface="Times New Roman" panose="02020603050405020304" pitchFamily="18" charset="0"/>
                      </a:endParaRPr>
                    </a:p>
                    <a:p>
                      <a:pPr algn="ctr">
                        <a:lnSpc>
                          <a:spcPts val="1895"/>
                        </a:lnSpc>
                      </a:pPr>
                      <a:r>
                        <a:rPr sz="3600" spc="-5" dirty="0">
                          <a:latin typeface="Times New Roman" panose="02020603050405020304" pitchFamily="18" charset="0"/>
                          <a:cs typeface="Times New Roman" panose="02020603050405020304" pitchFamily="18" charset="0"/>
                        </a:rPr>
                        <a:t>As a</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registered</a:t>
                      </a:r>
                      <a:r>
                        <a:rPr sz="3600" spc="3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user</a:t>
                      </a:r>
                      <a:r>
                        <a:rPr sz="3600" spc="2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I</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want</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to</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logout</a:t>
                      </a:r>
                      <a:r>
                        <a:rPr sz="360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from</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the</a:t>
                      </a:r>
                      <a:r>
                        <a:rPr sz="3600" spc="10" dirty="0">
                          <a:latin typeface="Times New Roman" panose="02020603050405020304" pitchFamily="18" charset="0"/>
                          <a:cs typeface="Times New Roman" panose="02020603050405020304" pitchFamily="18" charset="0"/>
                        </a:rPr>
                        <a:t> </a:t>
                      </a:r>
                      <a:endParaRPr lang="en-US" sz="3600" spc="10" dirty="0">
                        <a:latin typeface="Times New Roman" panose="02020603050405020304" pitchFamily="18" charset="0"/>
                        <a:cs typeface="Times New Roman" panose="02020603050405020304" pitchFamily="18" charset="0"/>
                      </a:endParaRPr>
                    </a:p>
                    <a:p>
                      <a:pPr algn="ctr">
                        <a:lnSpc>
                          <a:spcPts val="1895"/>
                        </a:lnSpc>
                      </a:pPr>
                      <a:endParaRPr lang="en-US" sz="3600" spc="10" dirty="0">
                        <a:latin typeface="Times New Roman" panose="02020603050405020304" pitchFamily="18" charset="0"/>
                        <a:cs typeface="Times New Roman" panose="02020603050405020304" pitchFamily="18" charset="0"/>
                      </a:endParaRPr>
                    </a:p>
                    <a:p>
                      <a:pPr algn="ctr">
                        <a:lnSpc>
                          <a:spcPts val="1895"/>
                        </a:lnSpc>
                      </a:pPr>
                      <a:r>
                        <a:rPr sz="3600" spc="-5" dirty="0">
                          <a:latin typeface="Times New Roman" panose="02020603050405020304" pitchFamily="18" charset="0"/>
                          <a:cs typeface="Times New Roman" panose="02020603050405020304" pitchFamily="18" charset="0"/>
                        </a:rPr>
                        <a:t>application</a:t>
                      </a:r>
                      <a:r>
                        <a:rPr sz="3600" spc="2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so</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that</a:t>
                      </a:r>
                      <a:r>
                        <a:rPr sz="3600" spc="1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I</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can</a:t>
                      </a:r>
                      <a:r>
                        <a:rPr sz="3600" spc="10"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log</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in</a:t>
                      </a:r>
                      <a:r>
                        <a:rPr sz="3600" spc="1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again</a:t>
                      </a:r>
                      <a:r>
                        <a:rPr lang="en-US" sz="3600" spc="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whenever</a:t>
                      </a:r>
                      <a:r>
                        <a:rPr sz="3600" spc="-2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I</a:t>
                      </a:r>
                      <a:r>
                        <a:rPr sz="3600" spc="-2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want.</a:t>
                      </a:r>
                      <a:endParaRPr sz="3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35"/>
                        </a:lnSpc>
                      </a:pPr>
                      <a:endParaRPr lang="en-US" sz="3600" dirty="0">
                        <a:latin typeface="Times New Roman"/>
                        <a:cs typeface="Times New Roman"/>
                      </a:endParaRPr>
                    </a:p>
                    <a:p>
                      <a:pPr marL="2540" algn="ctr">
                        <a:lnSpc>
                          <a:spcPts val="2335"/>
                        </a:lnSpc>
                      </a:pPr>
                      <a:r>
                        <a:rPr lang="en-US" sz="3600" dirty="0">
                          <a:latin typeface="Times New Roman"/>
                          <a:cs typeface="Times New Roman"/>
                        </a:rPr>
                        <a:t>3</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35"/>
                        </a:lnSpc>
                      </a:pPr>
                      <a:endParaRPr lang="en-US" sz="3600" spc="5" dirty="0">
                        <a:latin typeface="Times New Roman"/>
                        <a:cs typeface="Times New Roman"/>
                      </a:endParaRPr>
                    </a:p>
                    <a:p>
                      <a:pPr marL="1905" algn="ctr">
                        <a:lnSpc>
                          <a:spcPts val="2335"/>
                        </a:lnSpc>
                      </a:pPr>
                      <a:r>
                        <a:rPr sz="3600" spc="5" dirty="0">
                          <a:latin typeface="Times New Roman"/>
                          <a:cs typeface="Times New Roman"/>
                        </a:rPr>
                        <a:t>Do</a:t>
                      </a:r>
                      <a:r>
                        <a:rPr lang="en-US" sz="3600" spc="5" dirty="0">
                          <a:latin typeface="Times New Roman"/>
                          <a:cs typeface="Times New Roman"/>
                        </a:rPr>
                        <a:t>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06231522"/>
                  </a:ext>
                </a:extLst>
              </a:tr>
              <a:tr h="154196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12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endParaRPr lang="en-US" sz="3600" spc="-5" dirty="0">
                        <a:latin typeface="Times New Roman"/>
                        <a:cs typeface="Times New Roman"/>
                      </a:endParaRPr>
                    </a:p>
                    <a:p>
                      <a:pPr marL="635" algn="ctr">
                        <a:lnSpc>
                          <a:spcPts val="1810"/>
                        </a:lnSpc>
                      </a:pPr>
                      <a:r>
                        <a:rPr sz="3600" spc="-5" dirty="0">
                          <a:latin typeface="Times New Roman"/>
                          <a:cs typeface="Times New Roman"/>
                        </a:rPr>
                        <a:t>User</a:t>
                      </a:r>
                      <a:r>
                        <a:rPr sz="3600" spc="-40" dirty="0">
                          <a:latin typeface="Times New Roman"/>
                          <a:cs typeface="Times New Roman"/>
                        </a:rPr>
                        <a:t> </a:t>
                      </a:r>
                      <a:endParaRPr lang="en-US" sz="3600" spc="-40" dirty="0">
                        <a:latin typeface="Times New Roman"/>
                        <a:cs typeface="Times New Roman"/>
                      </a:endParaRPr>
                    </a:p>
                    <a:p>
                      <a:pPr marL="635" algn="ctr">
                        <a:lnSpc>
                          <a:spcPts val="1810"/>
                        </a:lnSpc>
                      </a:pPr>
                      <a:endParaRPr lang="en-US" sz="3600" spc="-40" dirty="0">
                        <a:latin typeface="Times New Roman"/>
                        <a:cs typeface="Times New Roman"/>
                      </a:endParaRPr>
                    </a:p>
                    <a:p>
                      <a:pPr marL="635" algn="ctr">
                        <a:lnSpc>
                          <a:spcPts val="1810"/>
                        </a:lnSpc>
                      </a:pPr>
                      <a:endParaRPr lang="en-US" sz="3600" spc="-10" dirty="0">
                        <a:latin typeface="Times New Roman"/>
                        <a:cs typeface="Times New Roman"/>
                      </a:endParaRPr>
                    </a:p>
                    <a:p>
                      <a:pPr marL="635" algn="ctr">
                        <a:lnSpc>
                          <a:spcPts val="1810"/>
                        </a:lnSpc>
                      </a:pPr>
                      <a:r>
                        <a:rPr sz="3600" spc="-10"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36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36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3600" spc="-5" dirty="0">
                          <a:latin typeface="Times New Roman" panose="02020603050405020304" pitchFamily="18" charset="0"/>
                          <a:cs typeface="Times New Roman" panose="02020603050405020304" pitchFamily="18" charset="0"/>
                        </a:rPr>
                        <a:t>As</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a:t>
                      </a:r>
                      <a:r>
                        <a:rPr lang="en-US" sz="3600" spc="5" dirty="0">
                          <a:latin typeface="Times New Roman" panose="02020603050405020304" pitchFamily="18" charset="0"/>
                          <a:cs typeface="Times New Roman" panose="02020603050405020304" pitchFamily="18" charset="0"/>
                        </a:rPr>
                        <a:t> </a:t>
                      </a:r>
                      <a:r>
                        <a:rPr lang="en-US" sz="3600" spc="-20" dirty="0">
                          <a:latin typeface="Times New Roman" panose="02020603050405020304" pitchFamily="18" charset="0"/>
                          <a:cs typeface="Times New Roman" panose="02020603050405020304" pitchFamily="18" charset="0"/>
                        </a:rPr>
                        <a:t>user,</a:t>
                      </a:r>
                      <a:r>
                        <a:rPr lang="en-US" sz="360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want</a:t>
                      </a:r>
                      <a:r>
                        <a:rPr lang="en-US" sz="3600" spc="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to</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access</a:t>
                      </a:r>
                      <a:r>
                        <a:rPr lang="en-US" sz="3600" spc="2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the</a:t>
                      </a:r>
                      <a:r>
                        <a:rPr lang="en-US" sz="3600" spc="-5" dirty="0">
                          <a:latin typeface="Times New Roman" panose="02020603050405020304" pitchFamily="18" charset="0"/>
                          <a:cs typeface="Times New Roman" panose="02020603050405020304" pitchFamily="18" charset="0"/>
                        </a:rPr>
                        <a:t> feature</a:t>
                      </a:r>
                      <a:r>
                        <a:rPr lang="en-US" sz="3600" spc="2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on</a:t>
                      </a:r>
                      <a:r>
                        <a:rPr lang="en-US" sz="3600" dirty="0">
                          <a:latin typeface="Times New Roman" panose="02020603050405020304" pitchFamily="18" charset="0"/>
                          <a:cs typeface="Times New Roman" panose="02020603050405020304" pitchFamily="18" charset="0"/>
                        </a:rPr>
                        <a:t> the </a:t>
                      </a:r>
                      <a:r>
                        <a:rPr lang="en-US" sz="3600" spc="-10" dirty="0">
                          <a:latin typeface="Times New Roman" panose="02020603050405020304" pitchFamily="18" charset="0"/>
                          <a:cs typeface="Times New Roman" panose="02020603050405020304" pitchFamily="18" charset="0"/>
                        </a:rPr>
                        <a:t>home</a:t>
                      </a:r>
                      <a:r>
                        <a:rPr lang="en-US" sz="3600" spc="25"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3600" spc="2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3600" spc="-5" dirty="0">
                          <a:latin typeface="Times New Roman" panose="02020603050405020304" pitchFamily="18" charset="0"/>
                          <a:cs typeface="Times New Roman" panose="02020603050405020304" pitchFamily="18" charset="0"/>
                        </a:rPr>
                        <a:t>Page</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lang="en-US" sz="3600" dirty="0">
                          <a:latin typeface="Times New Roman"/>
                          <a:cs typeface="Times New Roman"/>
                        </a:rPr>
                        <a:t>3</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a:t>
                      </a:r>
                      <a:r>
                        <a:rPr lang="en-US" sz="3600" spc="5" dirty="0">
                          <a:latin typeface="Times New Roman"/>
                          <a:cs typeface="Times New Roman"/>
                        </a:rPr>
                        <a:t>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309741846"/>
                  </a:ext>
                </a:extLst>
              </a:tr>
              <a:tr h="1520645">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13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5" dirty="0">
                        <a:latin typeface="Times New Roman"/>
                        <a:cs typeface="Times New Roman"/>
                      </a:endParaRPr>
                    </a:p>
                    <a:p>
                      <a:pPr marL="635" algn="ctr">
                        <a:lnSpc>
                          <a:spcPts val="1814"/>
                        </a:lnSpc>
                      </a:pPr>
                      <a:r>
                        <a:rPr sz="3600" spc="-5" dirty="0">
                          <a:latin typeface="Times New Roman"/>
                          <a:cs typeface="Times New Roman"/>
                        </a:rPr>
                        <a:t>User</a:t>
                      </a:r>
                      <a:r>
                        <a:rPr sz="3600" spc="-40" dirty="0">
                          <a:latin typeface="Times New Roman"/>
                          <a:cs typeface="Times New Roman"/>
                        </a:rPr>
                        <a:t> </a:t>
                      </a:r>
                      <a:endParaRPr lang="en-US" sz="3600" spc="-40" dirty="0">
                        <a:latin typeface="Times New Roman"/>
                        <a:cs typeface="Times New Roman"/>
                      </a:endParaRPr>
                    </a:p>
                    <a:p>
                      <a:pPr marL="635" algn="ctr">
                        <a:lnSpc>
                          <a:spcPts val="1814"/>
                        </a:lnSpc>
                      </a:pPr>
                      <a:endParaRPr lang="en-US" sz="3600" spc="-40" dirty="0">
                        <a:latin typeface="Times New Roman"/>
                        <a:cs typeface="Times New Roman"/>
                      </a:endParaRPr>
                    </a:p>
                    <a:p>
                      <a:pPr marL="635" algn="ctr">
                        <a:lnSpc>
                          <a:spcPts val="1814"/>
                        </a:lnSpc>
                      </a:pPr>
                      <a:r>
                        <a:rPr sz="3600" spc="-10"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36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3600" spc="-5" dirty="0">
                          <a:latin typeface="Times New Roman" panose="02020603050405020304" pitchFamily="18" charset="0"/>
                          <a:cs typeface="Times New Roman" panose="02020603050405020304" pitchFamily="18" charset="0"/>
                        </a:rPr>
                        <a:t>As</a:t>
                      </a:r>
                      <a:r>
                        <a:rPr lang="en-US" sz="360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a:t>
                      </a:r>
                      <a:r>
                        <a:rPr lang="en-US" sz="3600" spc="10" dirty="0">
                          <a:latin typeface="Times New Roman" panose="02020603050405020304" pitchFamily="18" charset="0"/>
                          <a:cs typeface="Times New Roman" panose="02020603050405020304" pitchFamily="18" charset="0"/>
                        </a:rPr>
                        <a:t> </a:t>
                      </a:r>
                      <a:r>
                        <a:rPr lang="en-US" sz="3600" spc="-20" dirty="0">
                          <a:latin typeface="Times New Roman" panose="02020603050405020304" pitchFamily="18" charset="0"/>
                          <a:cs typeface="Times New Roman" panose="02020603050405020304" pitchFamily="18" charset="0"/>
                        </a:rPr>
                        <a:t>user,</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I</a:t>
                      </a:r>
                      <a:r>
                        <a:rPr lang="en-US" sz="3600" spc="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want</a:t>
                      </a:r>
                      <a:r>
                        <a:rPr lang="en-US" sz="3600" spc="1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to</a:t>
                      </a:r>
                      <a:r>
                        <a:rPr lang="en-US" sz="3600" spc="2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navigate</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between</a:t>
                      </a:r>
                      <a:r>
                        <a:rPr lang="en-US" sz="3600" spc="1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pages</a:t>
                      </a:r>
                      <a:r>
                        <a:rPr lang="en-US" sz="3600" spc="2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so</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that</a:t>
                      </a:r>
                      <a:r>
                        <a:rPr lang="en-US" sz="3600" spc="1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I</a:t>
                      </a:r>
                      <a:r>
                        <a:rPr lang="en-US" sz="3600" spc="5"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36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3600" spc="-5" dirty="0">
                          <a:latin typeface="Times New Roman" panose="02020603050405020304" pitchFamily="18" charset="0"/>
                          <a:cs typeface="Times New Roman" panose="02020603050405020304" pitchFamily="18" charset="0"/>
                        </a:rPr>
                        <a:t>can</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quickly</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access</a:t>
                      </a:r>
                      <a:r>
                        <a:rPr lang="en-US" sz="3600" spc="3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the</a:t>
                      </a:r>
                      <a:r>
                        <a:rPr lang="en-US" sz="3600" spc="15"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features</a:t>
                      </a:r>
                      <a:r>
                        <a:rPr lang="en-US" sz="3600" spc="4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I</a:t>
                      </a:r>
                      <a:r>
                        <a:rPr lang="en-US" sz="3600" spc="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need.</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lang="en-US" sz="3600" dirty="0">
                          <a:latin typeface="Times New Roman"/>
                          <a:cs typeface="Times New Roman"/>
                        </a:rPr>
                        <a:t>5</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a:t>
                      </a:r>
                      <a:r>
                        <a:rPr lang="en-US" sz="3600" spc="5" dirty="0">
                          <a:latin typeface="Times New Roman"/>
                          <a:cs typeface="Times New Roman"/>
                        </a:rPr>
                        <a:t>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463476362"/>
                  </a:ext>
                </a:extLst>
              </a:tr>
              <a:tr h="1578152">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14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5" dirty="0">
                        <a:latin typeface="Times New Roman"/>
                        <a:cs typeface="Times New Roman"/>
                      </a:endParaRPr>
                    </a:p>
                    <a:p>
                      <a:pPr marL="635" algn="ctr">
                        <a:lnSpc>
                          <a:spcPts val="1814"/>
                        </a:lnSpc>
                      </a:pPr>
                      <a:r>
                        <a:rPr sz="3600" spc="-5" dirty="0">
                          <a:latin typeface="Times New Roman"/>
                          <a:cs typeface="Times New Roman"/>
                        </a:rPr>
                        <a:t>User</a:t>
                      </a:r>
                      <a:r>
                        <a:rPr sz="3600" spc="-40" dirty="0">
                          <a:latin typeface="Times New Roman"/>
                          <a:cs typeface="Times New Roman"/>
                        </a:rPr>
                        <a:t> </a:t>
                      </a:r>
                      <a:endParaRPr lang="en-US" sz="3600" spc="-40" dirty="0">
                        <a:latin typeface="Times New Roman"/>
                        <a:cs typeface="Times New Roman"/>
                      </a:endParaRPr>
                    </a:p>
                    <a:p>
                      <a:pPr marL="635" algn="ctr">
                        <a:lnSpc>
                          <a:spcPts val="1814"/>
                        </a:lnSpc>
                      </a:pPr>
                      <a:endParaRPr lang="en-US" sz="3600" spc="-40" dirty="0">
                        <a:latin typeface="Times New Roman"/>
                        <a:cs typeface="Times New Roman"/>
                      </a:endParaRPr>
                    </a:p>
                    <a:p>
                      <a:pPr marL="635" algn="ctr">
                        <a:lnSpc>
                          <a:spcPts val="1814"/>
                        </a:lnSpc>
                      </a:pPr>
                      <a:r>
                        <a:rPr sz="3600" spc="-10"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900"/>
                        </a:lnSpc>
                      </a:pPr>
                      <a:endParaRPr lang="en-US" sz="3600" spc="-5" dirty="0">
                        <a:latin typeface="Times New Roman" panose="02020603050405020304" pitchFamily="18" charset="0"/>
                        <a:cs typeface="Times New Roman" panose="02020603050405020304" pitchFamily="18" charset="0"/>
                      </a:endParaRPr>
                    </a:p>
                    <a:p>
                      <a:pPr algn="ctr">
                        <a:lnSpc>
                          <a:spcPts val="1900"/>
                        </a:lnSpc>
                      </a:pPr>
                      <a:r>
                        <a:rPr lang="en-US" sz="3600" dirty="0">
                          <a:latin typeface="Times New Roman" panose="02020603050405020304" pitchFamily="18" charset="0"/>
                          <a:cs typeface="Times New Roman" panose="02020603050405020304" pitchFamily="18" charset="0"/>
                        </a:rPr>
                        <a:t>As a user, I want to upload fresh videos so I can watch </a:t>
                      </a:r>
                    </a:p>
                    <a:p>
                      <a:pPr algn="ctr">
                        <a:lnSpc>
                          <a:spcPts val="1900"/>
                        </a:lnSpc>
                      </a:pPr>
                      <a:endParaRPr lang="en-US" sz="3600" dirty="0">
                        <a:latin typeface="Times New Roman" panose="02020603050405020304" pitchFamily="18" charset="0"/>
                        <a:cs typeface="Times New Roman" panose="02020603050405020304" pitchFamily="18" charset="0"/>
                      </a:endParaRPr>
                    </a:p>
                    <a:p>
                      <a:pPr algn="ctr">
                        <a:lnSpc>
                          <a:spcPts val="1900"/>
                        </a:lnSpc>
                      </a:pPr>
                      <a:r>
                        <a:rPr lang="en-US" sz="3600" dirty="0">
                          <a:latin typeface="Times New Roman" panose="02020603050405020304" pitchFamily="18" charset="0"/>
                          <a:cs typeface="Times New Roman" panose="02020603050405020304" pitchFamily="18" charset="0"/>
                        </a:rPr>
                        <a:t>them. </a:t>
                      </a:r>
                      <a:br>
                        <a:rPr lang="en-US" sz="3600" dirty="0">
                          <a:latin typeface="Times New Roman" panose="02020603050405020304" pitchFamily="18" charset="0"/>
                          <a:cs typeface="Times New Roman" panose="02020603050405020304" pitchFamily="18" charset="0"/>
                        </a:rPr>
                      </a:br>
                      <a:endParaRPr sz="3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lang="en-US" sz="3600" dirty="0">
                          <a:latin typeface="Times New Roman"/>
                          <a:cs typeface="Times New Roman"/>
                        </a:rPr>
                        <a:t>8</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a:t>
                      </a:r>
                      <a:r>
                        <a:rPr lang="en-US" sz="3600" spc="5" dirty="0">
                          <a:latin typeface="Times New Roman"/>
                          <a:cs typeface="Times New Roman"/>
                        </a:rPr>
                        <a:t>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648431781"/>
                  </a:ext>
                </a:extLst>
              </a:tr>
            </a:tbl>
          </a:graphicData>
        </a:graphic>
      </p:graphicFrame>
    </p:spTree>
    <p:extLst>
      <p:ext uri="{BB962C8B-B14F-4D97-AF65-F5344CB8AC3E}">
        <p14:creationId xmlns:p14="http://schemas.microsoft.com/office/powerpoint/2010/main" val="58089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descr="A dog wearing sunglasses and a suit&#10;&#10;Description automatically generated">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8" name="Picture 4" descr="Agenda Stock Illustrations – 105,089 Agenda Stock Illustrations, Vectors &amp;  Clipart - Dreamstime">
            <a:extLst>
              <a:ext uri="{FF2B5EF4-FFF2-40B4-BE49-F238E27FC236}">
                <a16:creationId xmlns:a16="http://schemas.microsoft.com/office/drawing/2014/main" id="{2148478D-F3EC-997D-7590-20186C69B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4002740" cy="9829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1030" name="TextBox 4">
            <a:extLst>
              <a:ext uri="{FF2B5EF4-FFF2-40B4-BE49-F238E27FC236}">
                <a16:creationId xmlns:a16="http://schemas.microsoft.com/office/drawing/2014/main" id="{65CBAAB9-0040-43A2-7F51-3F9822316BDC}"/>
              </a:ext>
            </a:extLst>
          </p:cNvPr>
          <p:cNvGraphicFramePr/>
          <p:nvPr>
            <p:extLst>
              <p:ext uri="{D42A27DB-BD31-4B8C-83A1-F6EECF244321}">
                <p14:modId xmlns:p14="http://schemas.microsoft.com/office/powerpoint/2010/main" val="4210835329"/>
              </p:ext>
            </p:extLst>
          </p:nvPr>
        </p:nvGraphicFramePr>
        <p:xfrm>
          <a:off x="4319454" y="1961506"/>
          <a:ext cx="13116426" cy="8096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68901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703878EF-EDFC-DCBE-2504-280E59E56146}"/>
              </a:ext>
            </a:extLst>
          </p:cNvPr>
          <p:cNvSpPr txBox="1"/>
          <p:nvPr/>
        </p:nvSpPr>
        <p:spPr>
          <a:xfrm>
            <a:off x="3276600" y="351897"/>
            <a:ext cx="9270458" cy="1015663"/>
          </a:xfrm>
          <a:prstGeom prst="rect">
            <a:avLst/>
          </a:prstGeom>
          <a:noFill/>
        </p:spPr>
        <p:txBody>
          <a:bodyPr wrap="square">
            <a:spAutoFit/>
          </a:bodyPr>
          <a:lstStyle/>
          <a:p>
            <a:r>
              <a:rPr lang="en-US" sz="6000" b="1" i="0" dirty="0">
                <a:solidFill>
                  <a:srgbClr val="000000"/>
                </a:solidFill>
                <a:effectLst/>
                <a:latin typeface="Times New Roman" panose="02020603050405020304" pitchFamily="18" charset="0"/>
                <a:cs typeface="Times New Roman" panose="02020603050405020304" pitchFamily="18" charset="0"/>
              </a:rPr>
              <a:t>Stories Not </a:t>
            </a:r>
            <a:r>
              <a:rPr lang="en-US" sz="6000" b="1" dirty="0">
                <a:solidFill>
                  <a:srgbClr val="000000"/>
                </a:solidFill>
                <a:latin typeface="Times New Roman" panose="02020603050405020304" pitchFamily="18" charset="0"/>
                <a:cs typeface="Times New Roman" panose="02020603050405020304" pitchFamily="18" charset="0"/>
              </a:rPr>
              <a:t>C</a:t>
            </a:r>
            <a:r>
              <a:rPr lang="en-US" sz="6000" b="1" i="0" dirty="0">
                <a:solidFill>
                  <a:srgbClr val="000000"/>
                </a:solidFill>
                <a:effectLst/>
                <a:latin typeface="Times New Roman" panose="02020603050405020304" pitchFamily="18" charset="0"/>
                <a:cs typeface="Times New Roman" panose="02020603050405020304" pitchFamily="18" charset="0"/>
              </a:rPr>
              <a:t>ompleted</a:t>
            </a:r>
            <a:endPar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0CA2533-E418-0D49-1A0C-025CF52878C1}"/>
              </a:ext>
            </a:extLst>
          </p:cNvPr>
          <p:cNvGraphicFramePr>
            <a:graphicFrameLocks noGrp="1"/>
          </p:cNvGraphicFramePr>
          <p:nvPr>
            <p:extLst>
              <p:ext uri="{D42A27DB-BD31-4B8C-83A1-F6EECF244321}">
                <p14:modId xmlns:p14="http://schemas.microsoft.com/office/powerpoint/2010/main" val="2658777902"/>
              </p:ext>
            </p:extLst>
          </p:nvPr>
        </p:nvGraphicFramePr>
        <p:xfrm>
          <a:off x="286869" y="2933700"/>
          <a:ext cx="17145000" cy="3231096"/>
        </p:xfrm>
        <a:graphic>
          <a:graphicData uri="http://schemas.openxmlformats.org/drawingml/2006/table">
            <a:tbl>
              <a:tblPr firstRow="1" bandRow="1">
                <a:tableStyleId>{2D5ABB26-0587-4C30-8999-92F81FD0307C}</a:tableStyleId>
              </a:tblPr>
              <a:tblGrid>
                <a:gridCol w="2040468">
                  <a:extLst>
                    <a:ext uri="{9D8B030D-6E8A-4147-A177-3AD203B41FA5}">
                      <a16:colId xmlns:a16="http://schemas.microsoft.com/office/drawing/2014/main" val="3516080938"/>
                    </a:ext>
                  </a:extLst>
                </a:gridCol>
                <a:gridCol w="1728267">
                  <a:extLst>
                    <a:ext uri="{9D8B030D-6E8A-4147-A177-3AD203B41FA5}">
                      <a16:colId xmlns:a16="http://schemas.microsoft.com/office/drawing/2014/main" val="157182256"/>
                    </a:ext>
                  </a:extLst>
                </a:gridCol>
                <a:gridCol w="10154253">
                  <a:extLst>
                    <a:ext uri="{9D8B030D-6E8A-4147-A177-3AD203B41FA5}">
                      <a16:colId xmlns:a16="http://schemas.microsoft.com/office/drawing/2014/main" val="4261100902"/>
                    </a:ext>
                  </a:extLst>
                </a:gridCol>
                <a:gridCol w="1613365">
                  <a:extLst>
                    <a:ext uri="{9D8B030D-6E8A-4147-A177-3AD203B41FA5}">
                      <a16:colId xmlns:a16="http://schemas.microsoft.com/office/drawing/2014/main" val="2789740066"/>
                    </a:ext>
                  </a:extLst>
                </a:gridCol>
                <a:gridCol w="1608647">
                  <a:extLst>
                    <a:ext uri="{9D8B030D-6E8A-4147-A177-3AD203B41FA5}">
                      <a16:colId xmlns:a16="http://schemas.microsoft.com/office/drawing/2014/main" val="2469208272"/>
                    </a:ext>
                  </a:extLst>
                </a:gridCol>
              </a:tblGrid>
              <a:tr h="1832780">
                <a:tc>
                  <a:txBody>
                    <a:bodyPr/>
                    <a:lstStyle/>
                    <a:p>
                      <a:pPr marL="260985">
                        <a:lnSpc>
                          <a:spcPts val="2335"/>
                        </a:lnSpc>
                      </a:pPr>
                      <a:endParaRPr lang="en-US" sz="3600" b="1" spc="-5" dirty="0">
                        <a:latin typeface="Times New Roman"/>
                        <a:cs typeface="Times New Roman"/>
                      </a:endParaRPr>
                    </a:p>
                    <a:p>
                      <a:pPr marL="260985">
                        <a:lnSpc>
                          <a:spcPts val="2335"/>
                        </a:lnSpc>
                      </a:pPr>
                      <a:r>
                        <a:rPr sz="3600" b="1" spc="-5" dirty="0">
                          <a:latin typeface="Times New Roman"/>
                          <a:cs typeface="Times New Roman"/>
                        </a:rPr>
                        <a:t>User</a:t>
                      </a:r>
                      <a:endParaRPr sz="3600" dirty="0">
                        <a:latin typeface="Times New Roman"/>
                        <a:cs typeface="Times New Roman"/>
                      </a:endParaRPr>
                    </a:p>
                    <a:p>
                      <a:pPr marL="268605" marR="106680" indent="-155575">
                        <a:lnSpc>
                          <a:spcPct val="107000"/>
                        </a:lnSpc>
                      </a:pPr>
                      <a:r>
                        <a:rPr sz="3600" b="1" spc="-5" dirty="0">
                          <a:latin typeface="Times New Roman"/>
                          <a:cs typeface="Times New Roman"/>
                        </a:rPr>
                        <a:t>S</a:t>
                      </a:r>
                      <a:r>
                        <a:rPr sz="3600" b="1" dirty="0">
                          <a:latin typeface="Times New Roman"/>
                          <a:cs typeface="Times New Roman"/>
                        </a:rPr>
                        <a:t>tory ID</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lnSpc>
                          <a:spcPts val="2250"/>
                        </a:lnSpc>
                      </a:pPr>
                      <a:endParaRPr lang="en-US" sz="3600" b="1" spc="-5" dirty="0">
                        <a:latin typeface="Times New Roman"/>
                        <a:cs typeface="Times New Roman"/>
                      </a:endParaRPr>
                    </a:p>
                    <a:p>
                      <a:pPr algn="ctr">
                        <a:lnSpc>
                          <a:spcPts val="2250"/>
                        </a:lnSpc>
                      </a:pPr>
                      <a:r>
                        <a:rPr sz="3600" b="1" spc="-5" dirty="0">
                          <a:latin typeface="Times New Roman"/>
                          <a:cs typeface="Times New Roman"/>
                        </a:rPr>
                        <a:t>Issue</a:t>
                      </a:r>
                      <a:r>
                        <a:rPr sz="3600" b="1" spc="-95" dirty="0">
                          <a:latin typeface="Times New Roman"/>
                          <a:cs typeface="Times New Roman"/>
                        </a:rPr>
                        <a:t> </a:t>
                      </a:r>
                      <a:endParaRPr lang="en-US" sz="3600" b="1" spc="-95" dirty="0">
                        <a:latin typeface="Times New Roman"/>
                        <a:cs typeface="Times New Roman"/>
                      </a:endParaRPr>
                    </a:p>
                    <a:p>
                      <a:pPr algn="ctr">
                        <a:lnSpc>
                          <a:spcPts val="2250"/>
                        </a:lnSpc>
                      </a:pPr>
                      <a:endParaRPr lang="en-US" sz="3600" b="1" spc="-95" dirty="0">
                        <a:latin typeface="Times New Roman"/>
                        <a:cs typeface="Times New Roman"/>
                      </a:endParaRPr>
                    </a:p>
                    <a:p>
                      <a:pPr algn="ctr">
                        <a:lnSpc>
                          <a:spcPts val="2250"/>
                        </a:lnSpc>
                      </a:pPr>
                      <a:r>
                        <a:rPr sz="3600" b="1" spc="-35" dirty="0">
                          <a:latin typeface="Times New Roman"/>
                          <a:cs typeface="Times New Roman"/>
                        </a:rPr>
                        <a:t>Type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201930" algn="ctr">
                        <a:lnSpc>
                          <a:spcPts val="2335"/>
                        </a:lnSpc>
                      </a:pPr>
                      <a:endParaRPr lang="en-US" sz="3600" b="1" spc="-5" dirty="0">
                        <a:latin typeface="Times New Roman"/>
                        <a:cs typeface="Times New Roman"/>
                      </a:endParaRPr>
                    </a:p>
                    <a:p>
                      <a:pPr marL="201930" algn="ctr">
                        <a:lnSpc>
                          <a:spcPts val="2335"/>
                        </a:lnSpc>
                      </a:pPr>
                      <a:r>
                        <a:rPr sz="3600" b="1" spc="-5" dirty="0">
                          <a:latin typeface="Times New Roman"/>
                          <a:cs typeface="Times New Roman"/>
                        </a:rPr>
                        <a:t>User</a:t>
                      </a:r>
                      <a:r>
                        <a:rPr sz="3600" b="1" spc="-85" dirty="0">
                          <a:latin typeface="Times New Roman"/>
                          <a:cs typeface="Times New Roman"/>
                        </a:rPr>
                        <a:t> </a:t>
                      </a:r>
                      <a:r>
                        <a:rPr sz="3600" b="1" dirty="0">
                          <a:latin typeface="Times New Roman"/>
                          <a:cs typeface="Times New Roman"/>
                        </a:rPr>
                        <a:t>Story</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336550">
                        <a:lnSpc>
                          <a:spcPts val="2335"/>
                        </a:lnSpc>
                      </a:pPr>
                      <a:endParaRPr lang="en-US" sz="3600" b="1" dirty="0">
                        <a:latin typeface="Times New Roman"/>
                        <a:cs typeface="Times New Roman"/>
                      </a:endParaRPr>
                    </a:p>
                    <a:p>
                      <a:pPr marL="336550">
                        <a:lnSpc>
                          <a:spcPts val="2335"/>
                        </a:lnSpc>
                      </a:pPr>
                      <a:r>
                        <a:rPr sz="3600" b="1" dirty="0">
                          <a:latin typeface="Times New Roman"/>
                          <a:cs typeface="Times New Roman"/>
                        </a:rPr>
                        <a:t>Story</a:t>
                      </a:r>
                      <a:endParaRPr sz="3600" dirty="0">
                        <a:latin typeface="Times New Roman"/>
                        <a:cs typeface="Times New Roman"/>
                      </a:endParaRPr>
                    </a:p>
                    <a:p>
                      <a:pPr marL="199390">
                        <a:lnSpc>
                          <a:spcPct val="100000"/>
                        </a:lnSpc>
                        <a:spcBef>
                          <a:spcPts val="165"/>
                        </a:spcBef>
                      </a:pPr>
                      <a:r>
                        <a:rPr sz="3600" b="1" dirty="0">
                          <a:latin typeface="Times New Roman"/>
                          <a:cs typeface="Times New Roman"/>
                        </a:rPr>
                        <a:t>Points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tc>
                  <a:txBody>
                    <a:bodyPr/>
                    <a:lstStyle/>
                    <a:p>
                      <a:pPr algn="ctr">
                        <a:lnSpc>
                          <a:spcPts val="2335"/>
                        </a:lnSpc>
                      </a:pPr>
                      <a:endParaRPr lang="en-US" sz="3600" b="1" dirty="0">
                        <a:latin typeface="Times New Roman"/>
                        <a:cs typeface="Times New Roman"/>
                      </a:endParaRPr>
                    </a:p>
                    <a:p>
                      <a:pPr algn="ctr">
                        <a:lnSpc>
                          <a:spcPts val="2335"/>
                        </a:lnSpc>
                      </a:pPr>
                      <a:r>
                        <a:rPr sz="3600" b="1" dirty="0">
                          <a:latin typeface="Times New Roman"/>
                          <a:cs typeface="Times New Roman"/>
                        </a:rPr>
                        <a:t>Status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1">
                        <a:lumMod val="40000"/>
                        <a:lumOff val="60000"/>
                      </a:schemeClr>
                    </a:solidFill>
                  </a:tcPr>
                </a:tc>
                <a:extLst>
                  <a:ext uri="{0D108BD9-81ED-4DB2-BD59-A6C34878D82A}">
                    <a16:rowId xmlns:a16="http://schemas.microsoft.com/office/drawing/2014/main" val="450873600"/>
                  </a:ext>
                </a:extLst>
              </a:tr>
              <a:tr h="1398316">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- 15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10" dirty="0">
                        <a:latin typeface="Times New Roman"/>
                        <a:cs typeface="Times New Roman"/>
                      </a:endParaRPr>
                    </a:p>
                    <a:p>
                      <a:pPr marL="635" algn="ctr">
                        <a:lnSpc>
                          <a:spcPts val="1814"/>
                        </a:lnSpc>
                      </a:pPr>
                      <a:r>
                        <a:rPr sz="3600" spc="-10" dirty="0">
                          <a:latin typeface="Times New Roman"/>
                          <a:cs typeface="Times New Roman"/>
                        </a:rPr>
                        <a:t>User</a:t>
                      </a:r>
                      <a:r>
                        <a:rPr sz="3600" spc="-35" dirty="0">
                          <a:latin typeface="Times New Roman"/>
                          <a:cs typeface="Times New Roman"/>
                        </a:rPr>
                        <a:t> </a:t>
                      </a:r>
                      <a:endParaRPr lang="en-US" sz="3600" spc="-35" dirty="0">
                        <a:latin typeface="Times New Roman"/>
                        <a:cs typeface="Times New Roman"/>
                      </a:endParaRPr>
                    </a:p>
                    <a:p>
                      <a:pPr marL="635" algn="ctr">
                        <a:lnSpc>
                          <a:spcPts val="1814"/>
                        </a:lnSpc>
                      </a:pPr>
                      <a:endParaRPr lang="en-US" sz="3600" spc="-35" dirty="0">
                        <a:latin typeface="Times New Roman"/>
                        <a:cs typeface="Times New Roman"/>
                      </a:endParaRPr>
                    </a:p>
                    <a:p>
                      <a:pPr marL="635" algn="ctr">
                        <a:lnSpc>
                          <a:spcPts val="1814"/>
                        </a:lnSpc>
                      </a:pPr>
                      <a:endParaRPr lang="en-US" sz="3600" spc="-5" dirty="0">
                        <a:latin typeface="Times New Roman"/>
                        <a:cs typeface="Times New Roman"/>
                      </a:endParaRPr>
                    </a:p>
                    <a:p>
                      <a:pPr marL="635" algn="ctr">
                        <a:lnSpc>
                          <a:spcPts val="1814"/>
                        </a:lnSpc>
                      </a:pPr>
                      <a:r>
                        <a:rPr sz="3600" spc="-5"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36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3600" spc="-5" dirty="0">
                          <a:latin typeface="Times New Roman" panose="02020603050405020304" pitchFamily="18" charset="0"/>
                          <a:cs typeface="Times New Roman" panose="02020603050405020304" pitchFamily="18" charset="0"/>
                        </a:rPr>
                        <a:t>As </a:t>
                      </a:r>
                      <a:r>
                        <a:rPr lang="en-US" sz="3600" dirty="0">
                          <a:latin typeface="Times New Roman" panose="02020603050405020304" pitchFamily="18" charset="0"/>
                          <a:cs typeface="Times New Roman" panose="02020603050405020304" pitchFamily="18" charset="0"/>
                        </a:rPr>
                        <a:t>a </a:t>
                      </a:r>
                      <a:r>
                        <a:rPr lang="en-US" sz="3600" spc="-5" dirty="0">
                          <a:latin typeface="Times New Roman" panose="02020603050405020304" pitchFamily="18" charset="0"/>
                          <a:cs typeface="Times New Roman" panose="02020603050405020304" pitchFamily="18" charset="0"/>
                        </a:rPr>
                        <a:t>registered </a:t>
                      </a:r>
                      <a:r>
                        <a:rPr lang="en-US" sz="3600" dirty="0">
                          <a:latin typeface="Times New Roman" panose="02020603050405020304" pitchFamily="18" charset="0"/>
                          <a:cs typeface="Times New Roman" panose="02020603050405020304" pitchFamily="18" charset="0"/>
                        </a:rPr>
                        <a:t>user, I want to see the option to change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36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the user’s name in the settings page so that I can do so.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lang="en-US" sz="3600" dirty="0">
                          <a:latin typeface="Times New Roman"/>
                          <a:cs typeface="Times New Roman"/>
                        </a:rPr>
                        <a:t>3</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lang="en-US" sz="3600" spc="5" dirty="0">
                          <a:latin typeface="Times New Roman"/>
                          <a:cs typeface="Times New Roman"/>
                        </a:rPr>
                        <a:t>To </a:t>
                      </a:r>
                      <a:r>
                        <a:rPr sz="3600" spc="5" dirty="0">
                          <a:latin typeface="Times New Roman"/>
                          <a:cs typeface="Times New Roman"/>
                        </a:rPr>
                        <a:t>Do</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extLst>
                  <a:ext uri="{0D108BD9-81ED-4DB2-BD59-A6C34878D82A}">
                    <a16:rowId xmlns:a16="http://schemas.microsoft.com/office/drawing/2014/main" val="4287327261"/>
                  </a:ext>
                </a:extLst>
              </a:tr>
            </a:tbl>
          </a:graphicData>
        </a:graphic>
      </p:graphicFrame>
    </p:spTree>
    <p:extLst>
      <p:ext uri="{BB962C8B-B14F-4D97-AF65-F5344CB8AC3E}">
        <p14:creationId xmlns:p14="http://schemas.microsoft.com/office/powerpoint/2010/main" val="3793356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5" name="Group 1044">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434"/>
            <a:ext cx="18288000" cy="10342480"/>
            <a:chOff x="0" y="-7622"/>
            <a:chExt cx="12192000" cy="6894986"/>
          </a:xfrm>
        </p:grpSpPr>
        <p:sp>
          <p:nvSpPr>
            <p:cNvPr id="1046" name="Rectangle 1045">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7" name="Rectangle 1046">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1028" name="Picture 4" descr="Metrics Stock Illustrations – 22,782 Metrics Stock Illustrations, Vectors &amp;  Clipart - Dreamstime">
            <a:extLst>
              <a:ext uri="{FF2B5EF4-FFF2-40B4-BE49-F238E27FC236}">
                <a16:creationId xmlns:a16="http://schemas.microsoft.com/office/drawing/2014/main" id="{364BCD3E-BC62-4DFA-1825-A94D32554268}"/>
              </a:ext>
            </a:extLst>
          </p:cNvPr>
          <p:cNvPicPr>
            <a:picLocks noChangeAspect="1" noChangeArrowheads="1"/>
          </p:cNvPicPr>
          <p:nvPr/>
        </p:nvPicPr>
        <p:blipFill>
          <a:blip r:embed="rId2">
            <a:alphaModFix amt="59000"/>
            <a:extLst>
              <a:ext uri="{28A0092B-C50C-407E-A947-70E740481C1C}">
                <a14:useLocalDpi xmlns:a14="http://schemas.microsoft.com/office/drawing/2010/main" val="0"/>
              </a:ext>
            </a:extLst>
          </a:blip>
          <a:srcRect t="15214" b="8959"/>
          <a:stretch/>
        </p:blipFill>
        <p:spPr bwMode="auto">
          <a:xfrm>
            <a:off x="20" y="-11436"/>
            <a:ext cx="18287981" cy="103310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dog wearing sunglasses and a suit&#10;&#10;Description automatically generated">
            <a:extLst>
              <a:ext uri="{FF2B5EF4-FFF2-40B4-BE49-F238E27FC236}">
                <a16:creationId xmlns:a16="http://schemas.microsoft.com/office/drawing/2014/main" id="{55EB68EB-02E6-1838-D0A2-FBF8B3D69B91}"/>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40712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47F2284B-6D7C-DDE1-7A15-8BED828B0622}"/>
              </a:ext>
            </a:extLst>
          </p:cNvPr>
          <p:cNvSpPr txBox="1"/>
          <p:nvPr/>
        </p:nvSpPr>
        <p:spPr>
          <a:xfrm>
            <a:off x="5410200" y="305731"/>
            <a:ext cx="9268690" cy="1107996"/>
          </a:xfrm>
          <a:prstGeom prst="rect">
            <a:avLst/>
          </a:prstGeom>
          <a:noFill/>
        </p:spPr>
        <p:txBody>
          <a:bodyPr wrap="square">
            <a:spAutoFit/>
          </a:bodyPr>
          <a:lstStyle/>
          <a:p>
            <a:r>
              <a:rPr lang="en-US" sz="6600" b="1" spc="-85" dirty="0">
                <a:solidFill>
                  <a:srgbClr val="000000"/>
                </a:solidFill>
                <a:latin typeface="Times New Roman" panose="02020603050405020304" pitchFamily="18" charset="0"/>
                <a:cs typeface="Times New Roman" panose="02020603050405020304" pitchFamily="18" charset="0"/>
              </a:rPr>
              <a:t>Team</a:t>
            </a:r>
            <a:r>
              <a:rPr lang="en-US" sz="6600" b="1" spc="-100" dirty="0">
                <a:solidFill>
                  <a:srgbClr val="000000"/>
                </a:solidFill>
                <a:latin typeface="Times New Roman" panose="02020603050405020304" pitchFamily="18" charset="0"/>
                <a:cs typeface="Times New Roman" panose="02020603050405020304" pitchFamily="18" charset="0"/>
              </a:rPr>
              <a:t> </a:t>
            </a:r>
            <a:r>
              <a:rPr lang="en-US" sz="6600" b="1" spc="-45" dirty="0">
                <a:solidFill>
                  <a:srgbClr val="000000"/>
                </a:solidFill>
                <a:latin typeface="Times New Roman" panose="02020603050405020304" pitchFamily="18" charset="0"/>
                <a:cs typeface="Times New Roman" panose="02020603050405020304" pitchFamily="18" charset="0"/>
              </a:rPr>
              <a:t>Velocity</a:t>
            </a:r>
            <a:r>
              <a:rPr lang="en-US" sz="6600" b="1" spc="-15" dirty="0">
                <a:solidFill>
                  <a:srgbClr val="000000"/>
                </a:solidFill>
                <a:latin typeface="Times New Roman" panose="02020603050405020304" pitchFamily="18" charset="0"/>
                <a:cs typeface="Times New Roman" panose="02020603050405020304" pitchFamily="18" charset="0"/>
              </a:rPr>
              <a:t> </a:t>
            </a:r>
            <a:r>
              <a:rPr lang="en-US" sz="6600" b="1" spc="-5" dirty="0">
                <a:solidFill>
                  <a:srgbClr val="000000"/>
                </a:solidFill>
                <a:latin typeface="Times New Roman" panose="02020603050405020304" pitchFamily="18" charset="0"/>
                <a:cs typeface="Times New Roman" panose="02020603050405020304" pitchFamily="18" charset="0"/>
              </a:rPr>
              <a:t>Chart</a:t>
            </a:r>
            <a:endParaRPr lang="en-US" sz="6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375F087-46E6-5AF1-F4CD-831D0C1B735D}"/>
              </a:ext>
            </a:extLst>
          </p:cNvPr>
          <p:cNvPicPr>
            <a:picLocks noChangeAspect="1"/>
          </p:cNvPicPr>
          <p:nvPr/>
        </p:nvPicPr>
        <p:blipFill>
          <a:blip r:embed="rId3"/>
          <a:stretch>
            <a:fillRect/>
          </a:stretch>
        </p:blipFill>
        <p:spPr>
          <a:xfrm>
            <a:off x="1447800" y="1413728"/>
            <a:ext cx="15163799" cy="8245268"/>
          </a:xfrm>
          <a:prstGeom prst="rect">
            <a:avLst/>
          </a:prstGeom>
          <a:ln>
            <a:noFill/>
          </a:ln>
          <a:effectLst>
            <a:softEdge rad="112500"/>
          </a:effectLst>
        </p:spPr>
      </p:pic>
      <p:sp>
        <p:nvSpPr>
          <p:cNvPr id="8" name="TextBox 7">
            <a:extLst>
              <a:ext uri="{FF2B5EF4-FFF2-40B4-BE49-F238E27FC236}">
                <a16:creationId xmlns:a16="http://schemas.microsoft.com/office/drawing/2014/main" id="{87B0F80B-2A28-D614-6486-8B0C8E218F48}"/>
              </a:ext>
            </a:extLst>
          </p:cNvPr>
          <p:cNvSpPr txBox="1"/>
          <p:nvPr/>
        </p:nvSpPr>
        <p:spPr>
          <a:xfrm>
            <a:off x="6858000" y="1694806"/>
            <a:ext cx="7820890" cy="830997"/>
          </a:xfrm>
          <a:prstGeom prst="rect">
            <a:avLst/>
          </a:prstGeom>
          <a:noFill/>
        </p:spPr>
        <p:txBody>
          <a:bodyPr wrap="square">
            <a:spAutoFit/>
          </a:bodyPr>
          <a:lstStyle/>
          <a:p>
            <a:pPr marL="12700">
              <a:lnSpc>
                <a:spcPct val="100000"/>
              </a:lnSpc>
              <a:spcBef>
                <a:spcPts val="95"/>
              </a:spcBef>
            </a:pPr>
            <a:r>
              <a:rPr lang="en-US" sz="2400" b="1" spc="-55" dirty="0">
                <a:latin typeface="Aptos Narrow" panose="020B0004020202020204" pitchFamily="34" charset="0"/>
                <a:ea typeface="STXinwei" panose="020B0503020204020204" pitchFamily="2" charset="-122"/>
                <a:cs typeface="Times New Roman" panose="02020603050405020304" pitchFamily="18" charset="0"/>
              </a:rPr>
              <a:t>We</a:t>
            </a:r>
            <a:r>
              <a:rPr lang="en-US" sz="2400" b="1" spc="5"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15" dirty="0">
                <a:latin typeface="Aptos Narrow" panose="020B0004020202020204" pitchFamily="34" charset="0"/>
                <a:ea typeface="STXinwei" panose="020B0503020204020204" pitchFamily="2" charset="-122"/>
                <a:cs typeface="Times New Roman" panose="02020603050405020304" pitchFamily="18" charset="0"/>
              </a:rPr>
              <a:t>committed</a:t>
            </a:r>
            <a:r>
              <a:rPr lang="en-US" sz="2400" b="1"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15" dirty="0">
                <a:latin typeface="Aptos Narrow" panose="020B0004020202020204" pitchFamily="34" charset="0"/>
                <a:ea typeface="STXinwei" panose="020B0503020204020204" pitchFamily="2" charset="-122"/>
                <a:cs typeface="Times New Roman" panose="02020603050405020304" pitchFamily="18" charset="0"/>
              </a:rPr>
              <a:t>to</a:t>
            </a:r>
            <a:r>
              <a:rPr lang="en-US" sz="2400" b="1"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5" dirty="0">
                <a:latin typeface="Aptos Narrow" panose="020B0004020202020204" pitchFamily="34" charset="0"/>
                <a:ea typeface="STXinwei" panose="020B0503020204020204" pitchFamily="2" charset="-122"/>
                <a:cs typeface="Times New Roman" panose="02020603050405020304" pitchFamily="18" charset="0"/>
              </a:rPr>
              <a:t>22</a:t>
            </a:r>
            <a:r>
              <a:rPr lang="en-US" sz="2400" b="1" spc="25"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15" dirty="0">
                <a:latin typeface="Aptos Narrow" panose="020B0004020202020204" pitchFamily="34" charset="0"/>
                <a:ea typeface="STXinwei" panose="020B0503020204020204" pitchFamily="2" charset="-122"/>
                <a:cs typeface="Times New Roman" panose="02020603050405020304" pitchFamily="18" charset="0"/>
              </a:rPr>
              <a:t>story</a:t>
            </a:r>
            <a:r>
              <a:rPr lang="en-US" sz="2400" b="1" spc="5"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10" dirty="0">
                <a:latin typeface="Aptos Narrow" panose="020B0004020202020204" pitchFamily="34" charset="0"/>
                <a:ea typeface="STXinwei" panose="020B0503020204020204" pitchFamily="2" charset="-122"/>
                <a:cs typeface="Times New Roman" panose="02020603050405020304" pitchFamily="18" charset="0"/>
              </a:rPr>
              <a:t>points</a:t>
            </a:r>
            <a:r>
              <a:rPr lang="en-US" sz="2400" b="1"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5" dirty="0">
                <a:latin typeface="Aptos Narrow" panose="020B0004020202020204" pitchFamily="34" charset="0"/>
                <a:ea typeface="STXinwei" panose="020B0503020204020204" pitchFamily="2" charset="-122"/>
                <a:cs typeface="Times New Roman" panose="02020603050405020304" pitchFamily="18" charset="0"/>
              </a:rPr>
              <a:t>and</a:t>
            </a:r>
            <a:r>
              <a:rPr lang="en-US" sz="2400" b="1" spc="20"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15" dirty="0">
                <a:latin typeface="Aptos Narrow" panose="020B0004020202020204" pitchFamily="34" charset="0"/>
                <a:ea typeface="STXinwei" panose="020B0503020204020204" pitchFamily="2" charset="-122"/>
                <a:cs typeface="Times New Roman" panose="02020603050405020304" pitchFamily="18" charset="0"/>
              </a:rPr>
              <a:t>completed</a:t>
            </a:r>
            <a:r>
              <a:rPr lang="en-US" sz="2400" b="1" spc="15"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5" dirty="0">
                <a:latin typeface="Aptos Narrow" panose="020B0004020202020204" pitchFamily="34" charset="0"/>
                <a:ea typeface="STXinwei" panose="020B0503020204020204" pitchFamily="2" charset="-122"/>
                <a:cs typeface="Times New Roman" panose="02020603050405020304" pitchFamily="18" charset="0"/>
              </a:rPr>
              <a:t>19</a:t>
            </a:r>
            <a:r>
              <a:rPr lang="en-US" sz="2400" b="1" spc="10"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15" dirty="0">
                <a:latin typeface="Aptos Narrow" panose="020B0004020202020204" pitchFamily="34" charset="0"/>
                <a:ea typeface="STXinwei" panose="020B0503020204020204" pitchFamily="2" charset="-122"/>
                <a:cs typeface="Times New Roman" panose="02020603050405020304" pitchFamily="18" charset="0"/>
              </a:rPr>
              <a:t>story</a:t>
            </a:r>
            <a:r>
              <a:rPr lang="en-US" sz="2400" b="1" spc="10" dirty="0">
                <a:latin typeface="Aptos Narrow" panose="020B0004020202020204" pitchFamily="34" charset="0"/>
                <a:ea typeface="STXinwei" panose="020B0503020204020204" pitchFamily="2" charset="-122"/>
                <a:cs typeface="Times New Roman" panose="02020603050405020304" pitchFamily="18" charset="0"/>
              </a:rPr>
              <a:t> </a:t>
            </a:r>
            <a:r>
              <a:rPr lang="en-US" sz="2400" b="1" spc="-10" dirty="0">
                <a:latin typeface="Aptos Narrow" panose="020B0004020202020204" pitchFamily="34" charset="0"/>
                <a:ea typeface="STXinwei" panose="020B0503020204020204" pitchFamily="2" charset="-122"/>
                <a:cs typeface="Times New Roman" panose="02020603050405020304" pitchFamily="18" charset="0"/>
              </a:rPr>
              <a:t>points.</a:t>
            </a:r>
            <a:endParaRPr lang="en-US" sz="2400" b="1" dirty="0">
              <a:latin typeface="Aptos Narrow" panose="020B0004020202020204" pitchFamily="34" charset="0"/>
              <a:ea typeface="STXinwei"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354966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87D0CA03-A382-D2C6-8BAB-F4D3DFF5EC14}"/>
              </a:ext>
            </a:extLst>
          </p:cNvPr>
          <p:cNvSpPr txBox="1"/>
          <p:nvPr/>
        </p:nvSpPr>
        <p:spPr>
          <a:xfrm>
            <a:off x="5105400" y="24653"/>
            <a:ext cx="9268690" cy="923330"/>
          </a:xfrm>
          <a:prstGeom prst="rect">
            <a:avLst/>
          </a:prstGeom>
          <a:noFill/>
        </p:spPr>
        <p:txBody>
          <a:bodyPr wrap="square">
            <a:spAutoFit/>
          </a:bodyPr>
          <a:lstStyle/>
          <a:p>
            <a:r>
              <a:rPr lang="en-US" sz="54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Burndown</a:t>
            </a:r>
            <a:r>
              <a:rPr lang="en-US" sz="54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Charts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60E752F-446C-E34D-4A7B-7599F80999BC}"/>
              </a:ext>
            </a:extLst>
          </p:cNvPr>
          <p:cNvSpPr txBox="1"/>
          <p:nvPr/>
        </p:nvSpPr>
        <p:spPr>
          <a:xfrm>
            <a:off x="3096490" y="9258300"/>
            <a:ext cx="12600710" cy="646331"/>
          </a:xfrm>
          <a:prstGeom prst="rect">
            <a:avLst/>
          </a:prstGeom>
          <a:noFill/>
        </p:spPr>
        <p:txBody>
          <a:bodyPr wrap="square">
            <a:spAutoFit/>
          </a:bodyPr>
          <a:lstStyle/>
          <a:p>
            <a:pPr marL="12700">
              <a:lnSpc>
                <a:spcPct val="100000"/>
              </a:lnSpc>
              <a:spcBef>
                <a:spcPts val="95"/>
              </a:spcBef>
            </a:pPr>
            <a:r>
              <a:rPr lang="en-US" sz="3600" b="1" spc="-55" dirty="0">
                <a:latin typeface="Times New Roman" panose="02020603050405020304" pitchFamily="18" charset="0"/>
                <a:cs typeface="Times New Roman" panose="02020603050405020304" pitchFamily="18" charset="0"/>
              </a:rPr>
              <a:t>We</a:t>
            </a:r>
            <a:r>
              <a:rPr lang="en-US" sz="3600" b="1" spc="5"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committed</a:t>
            </a:r>
            <a:r>
              <a:rPr lang="en-US" sz="3600" b="1"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to</a:t>
            </a:r>
            <a:r>
              <a:rPr lang="en-US" sz="3600" b="1"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22</a:t>
            </a:r>
            <a:r>
              <a:rPr lang="en-US" sz="3600" b="1" spc="25"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story</a:t>
            </a:r>
            <a:r>
              <a:rPr lang="en-US" sz="3600" b="1" spc="5"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points</a:t>
            </a:r>
            <a:r>
              <a:rPr lang="en-US" sz="3600" b="1"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and</a:t>
            </a:r>
            <a:r>
              <a:rPr lang="en-US" sz="3600" b="1" spc="20"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completed</a:t>
            </a:r>
            <a:r>
              <a:rPr lang="en-US" sz="3600" b="1" spc="15"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19</a:t>
            </a:r>
            <a:r>
              <a:rPr lang="en-US" sz="3600" b="1" spc="10"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story</a:t>
            </a:r>
            <a:r>
              <a:rPr lang="en-US" sz="3600" b="1" spc="10"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points.</a:t>
            </a:r>
            <a:endParaRPr lang="en-US" sz="3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9BB7CFB-B943-B2B6-70C9-75CDF6925004}"/>
              </a:ext>
            </a:extLst>
          </p:cNvPr>
          <p:cNvPicPr>
            <a:picLocks noChangeAspect="1"/>
          </p:cNvPicPr>
          <p:nvPr/>
        </p:nvPicPr>
        <p:blipFill>
          <a:blip r:embed="rId3"/>
          <a:stretch>
            <a:fillRect/>
          </a:stretch>
        </p:blipFill>
        <p:spPr>
          <a:xfrm>
            <a:off x="1371600" y="1694806"/>
            <a:ext cx="15544800" cy="7238999"/>
          </a:xfrm>
          <a:prstGeom prst="rect">
            <a:avLst/>
          </a:prstGeom>
          <a:ln>
            <a:noFill/>
          </a:ln>
          <a:effectLst>
            <a:softEdge rad="112500"/>
          </a:effectLst>
        </p:spPr>
      </p:pic>
    </p:spTree>
    <p:extLst>
      <p:ext uri="{BB962C8B-B14F-4D97-AF65-F5344CB8AC3E}">
        <p14:creationId xmlns:p14="http://schemas.microsoft.com/office/powerpoint/2010/main" val="3923426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D6DC06FA-40ED-CA01-DF8A-3E2CAC1FF264}"/>
              </a:ext>
            </a:extLst>
          </p:cNvPr>
          <p:cNvSpPr txBox="1"/>
          <p:nvPr/>
        </p:nvSpPr>
        <p:spPr>
          <a:xfrm>
            <a:off x="4419600" y="351897"/>
            <a:ext cx="10439400" cy="1015663"/>
          </a:xfrm>
          <a:prstGeom prst="rect">
            <a:avLst/>
          </a:prstGeom>
          <a:noFill/>
        </p:spPr>
        <p:txBody>
          <a:bodyPr wrap="square">
            <a:spAutoFit/>
          </a:bodyPr>
          <a:lstStyle/>
          <a:p>
            <a:r>
              <a:rPr lang="en-US" sz="60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Completed/Committed</a:t>
            </a:r>
            <a:r>
              <a:rPr lang="en-US" sz="6000" b="1" spc="-11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Ratio</a:t>
            </a:r>
            <a:endPar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7B703CBC-0C25-EB2F-D703-EE33844BD281}"/>
              </a:ext>
            </a:extLst>
          </p:cNvPr>
          <p:cNvGraphicFramePr>
            <a:graphicFrameLocks noGrp="1"/>
          </p:cNvGraphicFramePr>
          <p:nvPr>
            <p:extLst>
              <p:ext uri="{D42A27DB-BD31-4B8C-83A1-F6EECF244321}">
                <p14:modId xmlns:p14="http://schemas.microsoft.com/office/powerpoint/2010/main" val="418986636"/>
              </p:ext>
            </p:extLst>
          </p:nvPr>
        </p:nvGraphicFramePr>
        <p:xfrm>
          <a:off x="6584678" y="7896552"/>
          <a:ext cx="5118643" cy="2316480"/>
        </p:xfrm>
        <a:graphic>
          <a:graphicData uri="http://schemas.openxmlformats.org/drawingml/2006/table">
            <a:tbl>
              <a:tblPr firstRow="1" bandRow="1">
                <a:tableStyleId>{5C22544A-7EE6-4342-B048-85BDC9FD1C3A}</a:tableStyleId>
              </a:tblPr>
              <a:tblGrid>
                <a:gridCol w="2621425">
                  <a:extLst>
                    <a:ext uri="{9D8B030D-6E8A-4147-A177-3AD203B41FA5}">
                      <a16:colId xmlns:a16="http://schemas.microsoft.com/office/drawing/2014/main" val="1175249581"/>
                    </a:ext>
                  </a:extLst>
                </a:gridCol>
                <a:gridCol w="2497218">
                  <a:extLst>
                    <a:ext uri="{9D8B030D-6E8A-4147-A177-3AD203B41FA5}">
                      <a16:colId xmlns:a16="http://schemas.microsoft.com/office/drawing/2014/main" val="2361846231"/>
                    </a:ext>
                  </a:extLst>
                </a:gridCol>
              </a:tblGrid>
              <a:tr h="480518">
                <a:tc>
                  <a:txBody>
                    <a:bodyPr/>
                    <a:lstStyle/>
                    <a:p>
                      <a:r>
                        <a:rPr lang="en-US" sz="3200" b="1" dirty="0">
                          <a:solidFill>
                            <a:schemeClr val="tx1"/>
                          </a:solidFill>
                          <a:latin typeface="Times New Roman" panose="02020603050405020304" pitchFamily="18" charset="0"/>
                          <a:cs typeface="Times New Roman" panose="02020603050405020304" pitchFamily="18" charset="0"/>
                        </a:rPr>
                        <a:t>Sprint </a:t>
                      </a:r>
                    </a:p>
                  </a:txBody>
                  <a:tcPr anchor="ctr">
                    <a:solidFill>
                      <a:srgbClr val="FFC000"/>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Sprint 2</a:t>
                      </a:r>
                    </a:p>
                  </a:txBody>
                  <a:tcPr anchor="ctr">
                    <a:solidFill>
                      <a:srgbClr val="FFC000"/>
                    </a:solidFill>
                  </a:tcPr>
                </a:tc>
                <a:extLst>
                  <a:ext uri="{0D108BD9-81ED-4DB2-BD59-A6C34878D82A}">
                    <a16:rowId xmlns:a16="http://schemas.microsoft.com/office/drawing/2014/main" val="3422679545"/>
                  </a:ext>
                </a:extLst>
              </a:tr>
              <a:tr h="480518">
                <a:tc>
                  <a:txBody>
                    <a:bodyPr/>
                    <a:lstStyle/>
                    <a:p>
                      <a:r>
                        <a:rPr lang="en-US" sz="3200" b="1" dirty="0">
                          <a:solidFill>
                            <a:schemeClr val="tx1"/>
                          </a:solidFill>
                          <a:latin typeface="Times New Roman" panose="02020603050405020304" pitchFamily="18" charset="0"/>
                          <a:cs typeface="Times New Roman" panose="02020603050405020304" pitchFamily="18" charset="0"/>
                        </a:rPr>
                        <a:t>Committed</a:t>
                      </a:r>
                    </a:p>
                  </a:txBody>
                  <a:tcPr anchor="ctr">
                    <a:solidFill>
                      <a:schemeClr val="accent6">
                        <a:lumMod val="60000"/>
                        <a:lumOff val="4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22</a:t>
                      </a:r>
                    </a:p>
                  </a:txBody>
                  <a:tcPr anchor="ctr">
                    <a:solidFill>
                      <a:schemeClr val="tx2">
                        <a:lumMod val="10000"/>
                        <a:lumOff val="90000"/>
                      </a:schemeClr>
                    </a:solidFill>
                  </a:tcPr>
                </a:tc>
                <a:extLst>
                  <a:ext uri="{0D108BD9-81ED-4DB2-BD59-A6C34878D82A}">
                    <a16:rowId xmlns:a16="http://schemas.microsoft.com/office/drawing/2014/main" val="2602870827"/>
                  </a:ext>
                </a:extLst>
              </a:tr>
              <a:tr h="480518">
                <a:tc>
                  <a:txBody>
                    <a:bodyPr/>
                    <a:lstStyle/>
                    <a:p>
                      <a:r>
                        <a:rPr lang="en-US" sz="3200" b="1" dirty="0">
                          <a:solidFill>
                            <a:schemeClr val="tx1"/>
                          </a:solidFill>
                          <a:latin typeface="Times New Roman" panose="02020603050405020304" pitchFamily="18" charset="0"/>
                          <a:cs typeface="Times New Roman" panose="02020603050405020304" pitchFamily="18" charset="0"/>
                        </a:rPr>
                        <a:t>Completed</a:t>
                      </a:r>
                    </a:p>
                  </a:txBody>
                  <a:tcPr anchor="ctr">
                    <a:solidFill>
                      <a:schemeClr val="accent6">
                        <a:lumMod val="60000"/>
                        <a:lumOff val="4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19</a:t>
                      </a:r>
                    </a:p>
                  </a:txBody>
                  <a:tcPr anchor="ctr">
                    <a:solidFill>
                      <a:schemeClr val="tx2">
                        <a:lumMod val="10000"/>
                        <a:lumOff val="90000"/>
                      </a:schemeClr>
                    </a:solidFill>
                  </a:tcPr>
                </a:tc>
                <a:extLst>
                  <a:ext uri="{0D108BD9-81ED-4DB2-BD59-A6C34878D82A}">
                    <a16:rowId xmlns:a16="http://schemas.microsoft.com/office/drawing/2014/main" val="2924098351"/>
                  </a:ext>
                </a:extLst>
              </a:tr>
              <a:tr h="480518">
                <a:tc>
                  <a:txBody>
                    <a:bodyPr/>
                    <a:lstStyle/>
                    <a:p>
                      <a:r>
                        <a:rPr lang="en-US" sz="3200" b="1" dirty="0">
                          <a:solidFill>
                            <a:schemeClr val="tx1"/>
                          </a:solidFill>
                          <a:latin typeface="Times New Roman" panose="02020603050405020304" pitchFamily="18" charset="0"/>
                          <a:cs typeface="Times New Roman" panose="02020603050405020304" pitchFamily="18" charset="0"/>
                        </a:rPr>
                        <a:t>Ratio</a:t>
                      </a:r>
                    </a:p>
                  </a:txBody>
                  <a:tcPr anchor="ctr">
                    <a:solidFill>
                      <a:schemeClr val="accent6">
                        <a:lumMod val="60000"/>
                        <a:lumOff val="4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86.3%</a:t>
                      </a:r>
                    </a:p>
                  </a:txBody>
                  <a:tcPr anchor="ctr">
                    <a:solidFill>
                      <a:schemeClr val="tx2">
                        <a:lumMod val="10000"/>
                        <a:lumOff val="90000"/>
                      </a:schemeClr>
                    </a:solidFill>
                  </a:tcPr>
                </a:tc>
                <a:extLst>
                  <a:ext uri="{0D108BD9-81ED-4DB2-BD59-A6C34878D82A}">
                    <a16:rowId xmlns:a16="http://schemas.microsoft.com/office/drawing/2014/main" val="1077075407"/>
                  </a:ext>
                </a:extLst>
              </a:tr>
            </a:tbl>
          </a:graphicData>
        </a:graphic>
      </p:graphicFrame>
      <p:pic>
        <p:nvPicPr>
          <p:cNvPr id="6" name="Picture 5" descr="A graph of a graph with numbers and a green bar&#10;&#10;Description automatically generated">
            <a:extLst>
              <a:ext uri="{FF2B5EF4-FFF2-40B4-BE49-F238E27FC236}">
                <a16:creationId xmlns:a16="http://schemas.microsoft.com/office/drawing/2014/main" id="{4015391E-15BC-CDF4-9C32-34A8282EF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2176" y="1622156"/>
            <a:ext cx="12283646" cy="6019799"/>
          </a:xfrm>
          <a:prstGeom prst="rect">
            <a:avLst/>
          </a:prstGeom>
        </p:spPr>
      </p:pic>
    </p:spTree>
    <p:extLst>
      <p:ext uri="{BB962C8B-B14F-4D97-AF65-F5344CB8AC3E}">
        <p14:creationId xmlns:p14="http://schemas.microsoft.com/office/powerpoint/2010/main" val="1958895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F82241-F646-C48C-0FA7-22AE3F4F0764}"/>
              </a:ext>
            </a:extLst>
          </p:cNvPr>
          <p:cNvSpPr txBox="1"/>
          <p:nvPr/>
        </p:nvSpPr>
        <p:spPr>
          <a:xfrm>
            <a:off x="192715" y="309688"/>
            <a:ext cx="6093228" cy="707886"/>
          </a:xfrm>
          <a:prstGeom prst="rect">
            <a:avLst/>
          </a:prstGeom>
          <a:noFill/>
        </p:spPr>
        <p:txBody>
          <a:bodyPr wrap="square">
            <a:spAutoFit/>
          </a:bodyPr>
          <a:lstStyle/>
          <a:p>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40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BACKLOG</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32158D76-055A-585E-FB15-46A9842B22E5}"/>
              </a:ext>
            </a:extLst>
          </p:cNvPr>
          <p:cNvGraphicFramePr>
            <a:graphicFrameLocks noGrp="1"/>
          </p:cNvGraphicFramePr>
          <p:nvPr>
            <p:extLst>
              <p:ext uri="{D42A27DB-BD31-4B8C-83A1-F6EECF244321}">
                <p14:modId xmlns:p14="http://schemas.microsoft.com/office/powerpoint/2010/main" val="2926194217"/>
              </p:ext>
            </p:extLst>
          </p:nvPr>
        </p:nvGraphicFramePr>
        <p:xfrm>
          <a:off x="170061" y="1333500"/>
          <a:ext cx="18082079" cy="8906377"/>
        </p:xfrm>
        <a:graphic>
          <a:graphicData uri="http://schemas.openxmlformats.org/drawingml/2006/table">
            <a:tbl>
              <a:tblPr firstRow="1" bandRow="1">
                <a:tableStyleId>{2D5ABB26-0587-4C30-8999-92F81FD0307C}</a:tableStyleId>
              </a:tblPr>
              <a:tblGrid>
                <a:gridCol w="1917434">
                  <a:extLst>
                    <a:ext uri="{9D8B030D-6E8A-4147-A177-3AD203B41FA5}">
                      <a16:colId xmlns:a16="http://schemas.microsoft.com/office/drawing/2014/main" val="4124920518"/>
                    </a:ext>
                  </a:extLst>
                </a:gridCol>
                <a:gridCol w="1978108">
                  <a:extLst>
                    <a:ext uri="{9D8B030D-6E8A-4147-A177-3AD203B41FA5}">
                      <a16:colId xmlns:a16="http://schemas.microsoft.com/office/drawing/2014/main" val="545723346"/>
                    </a:ext>
                  </a:extLst>
                </a:gridCol>
                <a:gridCol w="10495916">
                  <a:extLst>
                    <a:ext uri="{9D8B030D-6E8A-4147-A177-3AD203B41FA5}">
                      <a16:colId xmlns:a16="http://schemas.microsoft.com/office/drawing/2014/main" val="1959127327"/>
                    </a:ext>
                  </a:extLst>
                </a:gridCol>
                <a:gridCol w="1667651">
                  <a:extLst>
                    <a:ext uri="{9D8B030D-6E8A-4147-A177-3AD203B41FA5}">
                      <a16:colId xmlns:a16="http://schemas.microsoft.com/office/drawing/2014/main" val="2171643296"/>
                    </a:ext>
                  </a:extLst>
                </a:gridCol>
                <a:gridCol w="2022970">
                  <a:extLst>
                    <a:ext uri="{9D8B030D-6E8A-4147-A177-3AD203B41FA5}">
                      <a16:colId xmlns:a16="http://schemas.microsoft.com/office/drawing/2014/main" val="2428211740"/>
                    </a:ext>
                  </a:extLst>
                </a:gridCol>
              </a:tblGrid>
              <a:tr h="1251801">
                <a:tc>
                  <a:txBody>
                    <a:bodyPr/>
                    <a:lstStyle/>
                    <a:p>
                      <a:pPr marL="260985">
                        <a:lnSpc>
                          <a:spcPts val="2335"/>
                        </a:lnSpc>
                      </a:pPr>
                      <a:endParaRPr lang="en-US" sz="3200" b="1" spc="-5" dirty="0">
                        <a:latin typeface="Times New Roman"/>
                        <a:cs typeface="Times New Roman"/>
                      </a:endParaRPr>
                    </a:p>
                    <a:p>
                      <a:pPr marL="260985">
                        <a:lnSpc>
                          <a:spcPts val="2335"/>
                        </a:lnSpc>
                      </a:pPr>
                      <a:r>
                        <a:rPr sz="3200" b="1" spc="-5" dirty="0">
                          <a:latin typeface="Times New Roman"/>
                          <a:cs typeface="Times New Roman"/>
                        </a:rPr>
                        <a:t>User</a:t>
                      </a:r>
                      <a:endParaRPr sz="3200" b="1" dirty="0">
                        <a:latin typeface="Times New Roman"/>
                        <a:cs typeface="Times New Roman"/>
                      </a:endParaRPr>
                    </a:p>
                    <a:p>
                      <a:pPr marL="268605" marR="106680" indent="-155575">
                        <a:lnSpc>
                          <a:spcPct val="107000"/>
                        </a:lnSpc>
                      </a:pPr>
                      <a:r>
                        <a:rPr sz="3200" b="1" spc="-5" dirty="0">
                          <a:latin typeface="Times New Roman"/>
                          <a:cs typeface="Times New Roman"/>
                        </a:rPr>
                        <a:t>S</a:t>
                      </a:r>
                      <a:r>
                        <a:rPr sz="3200" b="1" dirty="0">
                          <a:latin typeface="Times New Roman"/>
                          <a:cs typeface="Times New Roman"/>
                        </a:rPr>
                        <a:t>tory  ID</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ts val="2250"/>
                        </a:lnSpc>
                      </a:pPr>
                      <a:endParaRPr lang="en-US" sz="3200" b="1" spc="-5" dirty="0">
                        <a:latin typeface="Times New Roman"/>
                        <a:cs typeface="Times New Roman"/>
                      </a:endParaRPr>
                    </a:p>
                    <a:p>
                      <a:pPr algn="ctr">
                        <a:lnSpc>
                          <a:spcPts val="2250"/>
                        </a:lnSpc>
                      </a:pPr>
                      <a:r>
                        <a:rPr sz="3200" b="1" spc="-5" dirty="0">
                          <a:latin typeface="Times New Roman"/>
                          <a:cs typeface="Times New Roman"/>
                        </a:rPr>
                        <a:t>Issue</a:t>
                      </a:r>
                      <a:r>
                        <a:rPr sz="3200" b="1" spc="-95" dirty="0">
                          <a:latin typeface="Times New Roman"/>
                          <a:cs typeface="Times New Roman"/>
                        </a:rPr>
                        <a:t> </a:t>
                      </a:r>
                      <a:endParaRPr lang="en-US" sz="3200" b="1" spc="-95" dirty="0">
                        <a:latin typeface="Times New Roman"/>
                        <a:cs typeface="Times New Roman"/>
                      </a:endParaRPr>
                    </a:p>
                    <a:p>
                      <a:pPr algn="ctr">
                        <a:lnSpc>
                          <a:spcPts val="2250"/>
                        </a:lnSpc>
                      </a:pPr>
                      <a:endParaRPr lang="en-US" sz="3200" b="1" spc="-95" dirty="0">
                        <a:latin typeface="Times New Roman"/>
                        <a:cs typeface="Times New Roman"/>
                      </a:endParaRPr>
                    </a:p>
                    <a:p>
                      <a:pPr algn="ctr">
                        <a:lnSpc>
                          <a:spcPts val="2250"/>
                        </a:lnSpc>
                      </a:pPr>
                      <a:r>
                        <a:rPr sz="3200" b="1" spc="-35" dirty="0">
                          <a:latin typeface="Times New Roman"/>
                          <a:cs typeface="Times New Roman"/>
                        </a:rPr>
                        <a:t>Type</a:t>
                      </a:r>
                      <a:endParaRPr sz="3200" b="1"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201930" algn="ctr">
                        <a:lnSpc>
                          <a:spcPts val="2335"/>
                        </a:lnSpc>
                      </a:pPr>
                      <a:endParaRPr lang="en-US" sz="3200" b="1" spc="-5" dirty="0">
                        <a:latin typeface="Times New Roman"/>
                        <a:cs typeface="Times New Roman"/>
                      </a:endParaRPr>
                    </a:p>
                    <a:p>
                      <a:pPr marL="201930" algn="ctr">
                        <a:lnSpc>
                          <a:spcPts val="2335"/>
                        </a:lnSpc>
                      </a:pPr>
                      <a:endParaRPr lang="en-US" sz="3200" b="1" spc="-5" dirty="0">
                        <a:latin typeface="Times New Roman"/>
                        <a:cs typeface="Times New Roman"/>
                      </a:endParaRPr>
                    </a:p>
                    <a:p>
                      <a:pPr marL="201930" algn="ctr">
                        <a:lnSpc>
                          <a:spcPts val="2335"/>
                        </a:lnSpc>
                      </a:pPr>
                      <a:r>
                        <a:rPr sz="3200" b="1" spc="-5" dirty="0">
                          <a:latin typeface="Times New Roman"/>
                          <a:cs typeface="Times New Roman"/>
                        </a:rPr>
                        <a:t>User</a:t>
                      </a:r>
                      <a:r>
                        <a:rPr sz="3200" b="1" spc="-85" dirty="0">
                          <a:latin typeface="Times New Roman"/>
                          <a:cs typeface="Times New Roman"/>
                        </a:rPr>
                        <a:t> </a:t>
                      </a:r>
                      <a:r>
                        <a:rPr sz="3200" b="1" dirty="0">
                          <a:latin typeface="Times New Roman"/>
                          <a:cs typeface="Times New Roman"/>
                        </a:rPr>
                        <a:t>Story</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336550">
                        <a:lnSpc>
                          <a:spcPts val="2335"/>
                        </a:lnSpc>
                      </a:pPr>
                      <a:endParaRPr lang="en-US" sz="3200" b="1" dirty="0">
                        <a:latin typeface="Times New Roman"/>
                        <a:cs typeface="Times New Roman"/>
                      </a:endParaRPr>
                    </a:p>
                    <a:p>
                      <a:pPr marL="336550">
                        <a:lnSpc>
                          <a:spcPts val="2335"/>
                        </a:lnSpc>
                      </a:pPr>
                      <a:r>
                        <a:rPr sz="3200" b="1" dirty="0">
                          <a:latin typeface="Times New Roman"/>
                          <a:cs typeface="Times New Roman"/>
                        </a:rPr>
                        <a:t>Story</a:t>
                      </a:r>
                    </a:p>
                    <a:p>
                      <a:pPr marL="199390">
                        <a:lnSpc>
                          <a:spcPct val="100000"/>
                        </a:lnSpc>
                        <a:spcBef>
                          <a:spcPts val="165"/>
                        </a:spcBef>
                      </a:pPr>
                      <a:r>
                        <a:rPr sz="3200" b="1" dirty="0">
                          <a:latin typeface="Times New Roman"/>
                          <a:cs typeface="Times New Roman"/>
                        </a:rPr>
                        <a:t>Points</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ts val="2335"/>
                        </a:lnSpc>
                      </a:pPr>
                      <a:endParaRPr lang="en-US" sz="3200" b="1" dirty="0">
                        <a:latin typeface="Times New Roman"/>
                        <a:cs typeface="Times New Roman"/>
                      </a:endParaRPr>
                    </a:p>
                    <a:p>
                      <a:pPr algn="ctr">
                        <a:lnSpc>
                          <a:spcPts val="2335"/>
                        </a:lnSpc>
                      </a:pPr>
                      <a:r>
                        <a:rPr sz="3200" b="1" dirty="0">
                          <a:latin typeface="Times New Roman"/>
                          <a:cs typeface="Times New Roman"/>
                        </a:rPr>
                        <a:t>Status</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extLst>
                  <a:ext uri="{0D108BD9-81ED-4DB2-BD59-A6C34878D82A}">
                    <a16:rowId xmlns:a16="http://schemas.microsoft.com/office/drawing/2014/main" val="630295210"/>
                  </a:ext>
                </a:extLst>
              </a:tr>
              <a:tr h="1251801">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15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35" algn="ctr">
                        <a:lnSpc>
                          <a:spcPts val="1814"/>
                        </a:lnSpc>
                      </a:pPr>
                      <a:endParaRPr lang="en-US" sz="4000" spc="-10" dirty="0">
                        <a:latin typeface="Times New Roman"/>
                        <a:cs typeface="Times New Roman"/>
                      </a:endParaRPr>
                    </a:p>
                    <a:p>
                      <a:pPr marL="635" algn="ctr">
                        <a:lnSpc>
                          <a:spcPts val="1814"/>
                        </a:lnSpc>
                      </a:pPr>
                      <a:endParaRPr lang="en-US" sz="4000" spc="-10" dirty="0">
                        <a:latin typeface="Times New Roman"/>
                        <a:cs typeface="Times New Roman"/>
                      </a:endParaRPr>
                    </a:p>
                    <a:p>
                      <a:pPr marL="635" algn="ctr">
                        <a:lnSpc>
                          <a:spcPts val="1814"/>
                        </a:lnSpc>
                      </a:pPr>
                      <a:r>
                        <a:rPr sz="4000" spc="-10" dirty="0">
                          <a:latin typeface="Times New Roman"/>
                          <a:cs typeface="Times New Roman"/>
                        </a:rPr>
                        <a:t>User</a:t>
                      </a:r>
                      <a:r>
                        <a:rPr sz="4000" spc="-35" dirty="0">
                          <a:latin typeface="Times New Roman"/>
                          <a:cs typeface="Times New Roman"/>
                        </a:rPr>
                        <a:t> </a:t>
                      </a:r>
                      <a:endParaRPr lang="en-US" sz="4000" spc="-35" dirty="0">
                        <a:latin typeface="Times New Roman"/>
                        <a:cs typeface="Times New Roman"/>
                      </a:endParaRPr>
                    </a:p>
                    <a:p>
                      <a:pPr marL="635" algn="ctr">
                        <a:lnSpc>
                          <a:spcPts val="1814"/>
                        </a:lnSpc>
                      </a:pPr>
                      <a:endParaRPr lang="en-US" sz="4000" spc="-35" dirty="0">
                        <a:latin typeface="Times New Roman"/>
                        <a:cs typeface="Times New Roman"/>
                      </a:endParaRPr>
                    </a:p>
                    <a:p>
                      <a:pPr marL="635" algn="ctr">
                        <a:lnSpc>
                          <a:spcPts val="1814"/>
                        </a:lnSpc>
                      </a:pPr>
                      <a:endParaRPr lang="en-US" sz="4000" spc="-5" dirty="0">
                        <a:latin typeface="Times New Roman"/>
                        <a:cs typeface="Times New Roman"/>
                      </a:endParaRPr>
                    </a:p>
                    <a:p>
                      <a:pPr marL="635" algn="ctr">
                        <a:lnSpc>
                          <a:spcPts val="1814"/>
                        </a:lnSpc>
                      </a:pPr>
                      <a:r>
                        <a:rPr sz="4000" spc="-5" dirty="0">
                          <a:latin typeface="Times New Roman"/>
                          <a:cs typeface="Times New Roman"/>
                        </a:rPr>
                        <a:t>Story</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spc="-5" dirty="0">
                          <a:latin typeface="Times New Roman" panose="02020603050405020304" pitchFamily="18" charset="0"/>
                          <a:cs typeface="Times New Roman" panose="02020603050405020304" pitchFamily="18" charset="0"/>
                        </a:rPr>
                        <a:t>As </a:t>
                      </a:r>
                      <a:r>
                        <a:rPr lang="en-US" sz="4000" dirty="0">
                          <a:latin typeface="Times New Roman" panose="02020603050405020304" pitchFamily="18" charset="0"/>
                          <a:cs typeface="Times New Roman" panose="02020603050405020304" pitchFamily="18" charset="0"/>
                        </a:rPr>
                        <a:t>a </a:t>
                      </a:r>
                      <a:r>
                        <a:rPr lang="en-US" sz="4000" spc="-5" dirty="0">
                          <a:latin typeface="Times New Roman" panose="02020603050405020304" pitchFamily="18" charset="0"/>
                          <a:cs typeface="Times New Roman" panose="02020603050405020304" pitchFamily="18" charset="0"/>
                        </a:rPr>
                        <a:t>registered </a:t>
                      </a:r>
                      <a:r>
                        <a:rPr lang="en-US" sz="4000" dirty="0">
                          <a:latin typeface="Times New Roman" panose="02020603050405020304" pitchFamily="18" charset="0"/>
                          <a:cs typeface="Times New Roman" panose="02020603050405020304" pitchFamily="18" charset="0"/>
                        </a:rPr>
                        <a:t>user, I want to see the option to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dirty="0">
                          <a:latin typeface="Times New Roman" panose="02020603050405020304" pitchFamily="18" charset="0"/>
                          <a:cs typeface="Times New Roman" panose="02020603050405020304" pitchFamily="18" charset="0"/>
                        </a:rPr>
                        <a:t>change the user’s name on the settings page so I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dirty="0">
                          <a:latin typeface="Times New Roman" panose="02020603050405020304" pitchFamily="18" charset="0"/>
                          <a:cs typeface="Times New Roman" panose="02020603050405020304" pitchFamily="18" charset="0"/>
                        </a:rPr>
                        <a:t>can do so.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2540" algn="ctr">
                        <a:lnSpc>
                          <a:spcPts val="2340"/>
                        </a:lnSpc>
                      </a:pPr>
                      <a:endParaRPr lang="en-US" sz="4000" dirty="0">
                        <a:latin typeface="Times New Roman"/>
                        <a:cs typeface="Times New Roman"/>
                      </a:endParaRPr>
                    </a:p>
                    <a:p>
                      <a:pPr marL="2540" algn="ctr">
                        <a:lnSpc>
                          <a:spcPts val="2340"/>
                        </a:lnSpc>
                      </a:pPr>
                      <a:r>
                        <a:rPr lang="en-US" sz="4000" dirty="0">
                          <a:latin typeface="Times New Roman"/>
                          <a:cs typeface="Times New Roman"/>
                        </a:rPr>
                        <a:t>3</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chemeClr val="accent3">
                        <a:lumMod val="20000"/>
                        <a:lumOff val="80000"/>
                      </a:schemeClr>
                    </a:solidFill>
                  </a:tcPr>
                </a:tc>
                <a:tc>
                  <a:txBody>
                    <a:bodyPr/>
                    <a:lstStyle/>
                    <a:p>
                      <a:pPr marL="0" marR="0" lvl="0" indent="0" algn="ctr" defTabSz="914400" eaLnBrk="1" fontAlgn="auto" latinLnBrk="0" hangingPunct="1">
                        <a:lnSpc>
                          <a:spcPts val="2335"/>
                        </a:lnSpc>
                        <a:spcBef>
                          <a:spcPts val="0"/>
                        </a:spcBef>
                        <a:spcAft>
                          <a:spcPts val="0"/>
                        </a:spcAft>
                        <a:buClrTx/>
                        <a:buSzTx/>
                        <a:buFontTx/>
                        <a:buNone/>
                        <a:tabLst/>
                        <a:defRPr/>
                      </a:pPr>
                      <a:endParaRPr lang="en-US" sz="4000" spc="5" dirty="0">
                        <a:latin typeface="Times New Roman"/>
                        <a:cs typeface="Times New Roman"/>
                      </a:endParaRPr>
                    </a:p>
                    <a:p>
                      <a:pPr marL="0" marR="0" lvl="0" indent="0" algn="ctr" defTabSz="914400" eaLnBrk="1" fontAlgn="auto" latinLnBrk="0" hangingPunct="1">
                        <a:lnSpc>
                          <a:spcPts val="2335"/>
                        </a:lnSpc>
                        <a:spcBef>
                          <a:spcPts val="0"/>
                        </a:spcBef>
                        <a:spcAft>
                          <a:spcPts val="0"/>
                        </a:spcAft>
                        <a:buClrTx/>
                        <a:buSzTx/>
                        <a:buFontTx/>
                        <a:buNone/>
                        <a:tabLst/>
                        <a:defRPr/>
                      </a:pPr>
                      <a:r>
                        <a:rPr lang="en-US" sz="4000" spc="5" dirty="0">
                          <a:latin typeface="Times New Roman"/>
                          <a:cs typeface="Times New Roman"/>
                        </a:rPr>
                        <a:t>To Do</a:t>
                      </a:r>
                      <a:endParaRPr lang="en-US" sz="4000" dirty="0">
                        <a:latin typeface="Times New Roman"/>
                        <a:cs typeface="Times New Roman"/>
                      </a:endParaRPr>
                    </a:p>
                    <a:p>
                      <a:pPr algn="ctr">
                        <a:lnSpc>
                          <a:spcPts val="2335"/>
                        </a:lnSpc>
                      </a:pP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3228594947"/>
                  </a:ext>
                </a:extLst>
              </a:tr>
              <a:tr h="698216">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4000" dirty="0">
                          <a:latin typeface="Times New Roman"/>
                          <a:cs typeface="Times New Roman"/>
                        </a:rPr>
                        <a:t>TA – 16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1814"/>
                        </a:lnSpc>
                      </a:pPr>
                      <a:endParaRPr lang="en-US" sz="4000" spc="-10" dirty="0">
                        <a:latin typeface="Times New Roman"/>
                        <a:cs typeface="Times New Roman"/>
                      </a:endParaRPr>
                    </a:p>
                    <a:p>
                      <a:pPr marL="635" algn="ctr">
                        <a:lnSpc>
                          <a:spcPts val="1814"/>
                        </a:lnSpc>
                      </a:pPr>
                      <a:endParaRPr lang="en-US" sz="4000" spc="-10" dirty="0">
                        <a:latin typeface="Times New Roman"/>
                        <a:cs typeface="Times New Roman"/>
                      </a:endParaRPr>
                    </a:p>
                    <a:p>
                      <a:pPr marL="635" algn="ctr">
                        <a:lnSpc>
                          <a:spcPts val="1814"/>
                        </a:lnSpc>
                      </a:pPr>
                      <a:r>
                        <a:rPr sz="4000" spc="-10" dirty="0">
                          <a:latin typeface="Times New Roman"/>
                          <a:cs typeface="Times New Roman"/>
                        </a:rPr>
                        <a:t>User</a:t>
                      </a:r>
                      <a:r>
                        <a:rPr sz="4000" spc="-35" dirty="0">
                          <a:latin typeface="Times New Roman"/>
                          <a:cs typeface="Times New Roman"/>
                        </a:rPr>
                        <a:t> </a:t>
                      </a:r>
                      <a:endParaRPr lang="en-US" sz="4000" spc="-35" dirty="0">
                        <a:latin typeface="Times New Roman"/>
                        <a:cs typeface="Times New Roman"/>
                      </a:endParaRPr>
                    </a:p>
                    <a:p>
                      <a:pPr marL="635" algn="ctr">
                        <a:lnSpc>
                          <a:spcPts val="1814"/>
                        </a:lnSpc>
                      </a:pPr>
                      <a:endParaRPr lang="en-US" sz="4000" spc="-35" dirty="0">
                        <a:latin typeface="Times New Roman"/>
                        <a:cs typeface="Times New Roman"/>
                      </a:endParaRPr>
                    </a:p>
                    <a:p>
                      <a:pPr marL="635" algn="ctr">
                        <a:lnSpc>
                          <a:spcPts val="1814"/>
                        </a:lnSpc>
                      </a:pPr>
                      <a:endParaRPr lang="en-US" sz="4000" spc="-5" dirty="0">
                        <a:latin typeface="Times New Roman"/>
                        <a:cs typeface="Times New Roman"/>
                      </a:endParaRPr>
                    </a:p>
                    <a:p>
                      <a:pPr marL="635" algn="ctr">
                        <a:lnSpc>
                          <a:spcPts val="1814"/>
                        </a:lnSpc>
                      </a:pPr>
                      <a:r>
                        <a:rPr sz="4000" spc="-5" dirty="0">
                          <a:latin typeface="Times New Roman"/>
                          <a:cs typeface="Times New Roman"/>
                        </a:rPr>
                        <a:t>Story</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As a registered user, I want to access live footage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so that I can watch live videos too.</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2540" algn="ctr">
                        <a:lnSpc>
                          <a:spcPts val="2340"/>
                        </a:lnSpc>
                      </a:pPr>
                      <a:endParaRPr lang="en-US" sz="4000" dirty="0">
                        <a:latin typeface="Times New Roman"/>
                        <a:cs typeface="Times New Roman"/>
                      </a:endParaRPr>
                    </a:p>
                    <a:p>
                      <a:pPr marL="2540" algn="ctr">
                        <a:lnSpc>
                          <a:spcPts val="2340"/>
                        </a:lnSpc>
                      </a:pPr>
                      <a:r>
                        <a:rPr lang="en-US" sz="4000" dirty="0">
                          <a:latin typeface="Times New Roman"/>
                          <a:cs typeface="Times New Roman"/>
                        </a:rPr>
                        <a:t>5</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35"/>
                        </a:lnSpc>
                      </a:pPr>
                      <a:endParaRPr lang="en-US" sz="4000" spc="5" dirty="0">
                        <a:latin typeface="Times New Roman"/>
                        <a:cs typeface="Times New Roman"/>
                      </a:endParaRPr>
                    </a:p>
                    <a:p>
                      <a:pPr marL="1905" algn="ctr">
                        <a:lnSpc>
                          <a:spcPts val="2335"/>
                        </a:lnSpc>
                      </a:pPr>
                      <a:r>
                        <a:rPr lang="en-US" sz="4000" spc="5" dirty="0">
                          <a:latin typeface="Times New Roman"/>
                          <a:cs typeface="Times New Roman"/>
                        </a:rPr>
                        <a:t>To </a:t>
                      </a:r>
                      <a:r>
                        <a:rPr sz="4000" spc="5" dirty="0">
                          <a:latin typeface="Times New Roman"/>
                          <a:cs typeface="Times New Roman"/>
                        </a:rPr>
                        <a:t>Do</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1640354491"/>
                  </a:ext>
                </a:extLst>
              </a:tr>
              <a:tr h="69821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17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1810"/>
                        </a:lnSpc>
                      </a:pPr>
                      <a:endParaRPr lang="en-US" sz="4000" spc="-5" dirty="0">
                        <a:latin typeface="Times New Roman"/>
                        <a:cs typeface="Times New Roman"/>
                      </a:endParaRPr>
                    </a:p>
                    <a:p>
                      <a:pPr marL="635" algn="ctr">
                        <a:lnSpc>
                          <a:spcPts val="1810"/>
                        </a:lnSpc>
                      </a:pPr>
                      <a:endParaRPr lang="en-US" sz="4000" spc="-5" dirty="0">
                        <a:latin typeface="Times New Roman"/>
                        <a:cs typeface="Times New Roman"/>
                      </a:endParaRPr>
                    </a:p>
                    <a:p>
                      <a:pPr marL="635" algn="ctr">
                        <a:lnSpc>
                          <a:spcPts val="1810"/>
                        </a:lnSpc>
                      </a:pPr>
                      <a:r>
                        <a:rPr sz="4000" spc="-5" dirty="0">
                          <a:latin typeface="Times New Roman"/>
                          <a:cs typeface="Times New Roman"/>
                        </a:rPr>
                        <a:t>User</a:t>
                      </a:r>
                      <a:r>
                        <a:rPr sz="4000" spc="-40" dirty="0">
                          <a:latin typeface="Times New Roman"/>
                          <a:cs typeface="Times New Roman"/>
                        </a:rPr>
                        <a:t> </a:t>
                      </a:r>
                      <a:endParaRPr lang="en-US" sz="4000" spc="-40" dirty="0">
                        <a:latin typeface="Times New Roman"/>
                        <a:cs typeface="Times New Roman"/>
                      </a:endParaRPr>
                    </a:p>
                    <a:p>
                      <a:pPr marL="635" algn="ctr">
                        <a:lnSpc>
                          <a:spcPts val="1810"/>
                        </a:lnSpc>
                      </a:pPr>
                      <a:endParaRPr lang="en-US" sz="4000" spc="-40" dirty="0">
                        <a:latin typeface="Times New Roman"/>
                        <a:cs typeface="Times New Roman"/>
                      </a:endParaRPr>
                    </a:p>
                    <a:p>
                      <a:pPr marL="635" algn="ctr">
                        <a:lnSpc>
                          <a:spcPts val="1810"/>
                        </a:lnSpc>
                      </a:pPr>
                      <a:endParaRPr lang="en-US" sz="4000" spc="-10" dirty="0">
                        <a:latin typeface="Times New Roman"/>
                        <a:cs typeface="Times New Roman"/>
                      </a:endParaRPr>
                    </a:p>
                    <a:p>
                      <a:pPr marL="635" algn="ctr">
                        <a:lnSpc>
                          <a:spcPts val="1810"/>
                        </a:lnSpc>
                      </a:pPr>
                      <a:r>
                        <a:rPr sz="4000" spc="-10" dirty="0">
                          <a:latin typeface="Times New Roman"/>
                          <a:cs typeface="Times New Roman"/>
                        </a:rPr>
                        <a:t>Story</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As a registered user, I want a functionality to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enable alerts so that I can be notified </a:t>
                      </a:r>
                      <a:r>
                        <a:rPr lang="en-US" sz="4000" dirty="0">
                          <a:latin typeface="Times New Roman" panose="02020603050405020304" pitchFamily="18" charset="0"/>
                          <a:cs typeface="Times New Roman" panose="02020603050405020304" pitchFamily="18" charset="0"/>
                        </a:rPr>
                        <a:t>about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dirty="0">
                          <a:latin typeface="Times New Roman" panose="02020603050405020304" pitchFamily="18" charset="0"/>
                          <a:cs typeface="Times New Roman" panose="02020603050405020304" pitchFamily="18" charset="0"/>
                        </a:rPr>
                        <a:t>important updates.</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2540" algn="ctr">
                        <a:lnSpc>
                          <a:spcPts val="2340"/>
                        </a:lnSpc>
                      </a:pPr>
                      <a:endParaRPr lang="en-US" sz="4000" dirty="0">
                        <a:latin typeface="Times New Roman"/>
                        <a:cs typeface="Times New Roman"/>
                      </a:endParaRPr>
                    </a:p>
                    <a:p>
                      <a:pPr marL="2540" algn="ctr">
                        <a:lnSpc>
                          <a:spcPts val="2340"/>
                        </a:lnSpc>
                      </a:pPr>
                      <a:r>
                        <a:rPr lang="en-US" sz="4000" dirty="0">
                          <a:latin typeface="Times New Roman"/>
                          <a:cs typeface="Times New Roman"/>
                        </a:rPr>
                        <a:t>5</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40"/>
                        </a:lnSpc>
                      </a:pPr>
                      <a:endParaRPr lang="en-US" sz="4000" spc="5" dirty="0">
                        <a:latin typeface="Times New Roman"/>
                        <a:cs typeface="Times New Roman"/>
                      </a:endParaRPr>
                    </a:p>
                    <a:p>
                      <a:pPr marL="1905" algn="ctr">
                        <a:lnSpc>
                          <a:spcPts val="2340"/>
                        </a:lnSpc>
                      </a:pPr>
                      <a:r>
                        <a:rPr lang="en-US" sz="4000" spc="5" dirty="0">
                          <a:latin typeface="Times New Roman"/>
                          <a:cs typeface="Times New Roman"/>
                        </a:rPr>
                        <a:t>To </a:t>
                      </a:r>
                      <a:r>
                        <a:rPr sz="4000" spc="5" dirty="0">
                          <a:latin typeface="Times New Roman"/>
                          <a:cs typeface="Times New Roman"/>
                        </a:rPr>
                        <a:t>Do</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2747918377"/>
                  </a:ext>
                </a:extLst>
              </a:tr>
              <a:tr h="84417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18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spc="-30" dirty="0">
                        <a:latin typeface="Times New Roman"/>
                        <a:cs typeface="Times New Roman"/>
                      </a:endParaRPr>
                    </a:p>
                    <a:p>
                      <a:pPr marL="635" algn="ctr">
                        <a:lnSpc>
                          <a:spcPts val="2035"/>
                        </a:lnSpc>
                      </a:pPr>
                      <a:endParaRPr lang="en-US" sz="4000" spc="-30" dirty="0">
                        <a:latin typeface="Times New Roman"/>
                        <a:cs typeface="Times New Roman"/>
                      </a:endParaRPr>
                    </a:p>
                    <a:p>
                      <a:pPr marL="635" algn="ctr">
                        <a:lnSpc>
                          <a:spcPts val="2035"/>
                        </a:lnSpc>
                      </a:pPr>
                      <a:r>
                        <a:rPr sz="4000" spc="-30" dirty="0">
                          <a:latin typeface="Times New Roman"/>
                          <a:cs typeface="Times New Roman"/>
                        </a:rPr>
                        <a:t>Task</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2540" algn="ctr">
                        <a:lnSpc>
                          <a:spcPts val="2035"/>
                        </a:lnSpc>
                      </a:pPr>
                      <a:endParaRPr lang="en-US" sz="4000" dirty="0">
                        <a:latin typeface="Times New Roman"/>
                        <a:cs typeface="Times New Roman"/>
                      </a:endParaRPr>
                    </a:p>
                    <a:p>
                      <a:pPr marL="2540" algn="ctr">
                        <a:lnSpc>
                          <a:spcPts val="2035"/>
                        </a:lnSpc>
                      </a:pPr>
                      <a:endParaRPr lang="en-US" sz="4000" dirty="0">
                        <a:latin typeface="Times New Roman"/>
                        <a:cs typeface="Times New Roman"/>
                      </a:endParaRPr>
                    </a:p>
                    <a:p>
                      <a:pPr marL="2540" algn="ctr">
                        <a:lnSpc>
                          <a:spcPts val="2035"/>
                        </a:lnSpc>
                      </a:pPr>
                      <a:r>
                        <a:rPr sz="4000" dirty="0">
                          <a:latin typeface="Times New Roman"/>
                          <a:cs typeface="Times New Roman"/>
                        </a:rPr>
                        <a:t>Preparing</a:t>
                      </a:r>
                      <a:r>
                        <a:rPr sz="4000" spc="-25" dirty="0">
                          <a:latin typeface="Times New Roman"/>
                          <a:cs typeface="Times New Roman"/>
                        </a:rPr>
                        <a:t> </a:t>
                      </a:r>
                      <a:r>
                        <a:rPr sz="4000" dirty="0">
                          <a:latin typeface="Times New Roman"/>
                          <a:cs typeface="Times New Roman"/>
                        </a:rPr>
                        <a:t>Deployment</a:t>
                      </a:r>
                      <a:r>
                        <a:rPr sz="4000" spc="-50" dirty="0">
                          <a:latin typeface="Times New Roman"/>
                          <a:cs typeface="Times New Roman"/>
                        </a:rPr>
                        <a:t> </a:t>
                      </a:r>
                      <a:r>
                        <a:rPr sz="4000" dirty="0">
                          <a:latin typeface="Times New Roman"/>
                          <a:cs typeface="Times New Roman"/>
                        </a:rPr>
                        <a:t>Manual</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dirty="0">
                        <a:latin typeface="Times New Roman"/>
                        <a:cs typeface="Times New Roman"/>
                      </a:endParaRPr>
                    </a:p>
                    <a:p>
                      <a:pPr marL="635" algn="ctr">
                        <a:lnSpc>
                          <a:spcPts val="2035"/>
                        </a:lnSpc>
                      </a:pPr>
                      <a:r>
                        <a:rPr sz="4000" dirty="0">
                          <a:latin typeface="Times New Roman"/>
                          <a:cs typeface="Times New Roman"/>
                        </a:rPr>
                        <a:t>3</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40"/>
                        </a:lnSpc>
                      </a:pPr>
                      <a:endParaRPr lang="en-US" sz="4000" spc="5" dirty="0">
                        <a:latin typeface="Times New Roman"/>
                        <a:cs typeface="Times New Roman"/>
                      </a:endParaRPr>
                    </a:p>
                    <a:p>
                      <a:pPr marL="1905" algn="ctr">
                        <a:lnSpc>
                          <a:spcPts val="2340"/>
                        </a:lnSpc>
                      </a:pPr>
                      <a:r>
                        <a:rPr lang="en-US" sz="4000" spc="5" dirty="0">
                          <a:latin typeface="Times New Roman"/>
                          <a:cs typeface="Times New Roman"/>
                        </a:rPr>
                        <a:t>To </a:t>
                      </a:r>
                      <a:r>
                        <a:rPr sz="4000" spc="5" dirty="0">
                          <a:latin typeface="Times New Roman"/>
                          <a:cs typeface="Times New Roman"/>
                        </a:rPr>
                        <a:t>Do</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1167684284"/>
                  </a:ext>
                </a:extLst>
              </a:tr>
              <a:tr h="861131">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19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spc="-30" dirty="0">
                        <a:latin typeface="Times New Roman"/>
                        <a:cs typeface="Times New Roman"/>
                      </a:endParaRPr>
                    </a:p>
                    <a:p>
                      <a:pPr marL="635" algn="ctr">
                        <a:lnSpc>
                          <a:spcPts val="2035"/>
                        </a:lnSpc>
                      </a:pPr>
                      <a:endParaRPr lang="en-US" sz="4000" spc="-30" dirty="0">
                        <a:latin typeface="Times New Roman"/>
                        <a:cs typeface="Times New Roman"/>
                      </a:endParaRPr>
                    </a:p>
                    <a:p>
                      <a:pPr marL="635" algn="ctr">
                        <a:lnSpc>
                          <a:spcPts val="2035"/>
                        </a:lnSpc>
                      </a:pPr>
                      <a:r>
                        <a:rPr sz="4000" spc="-30" dirty="0">
                          <a:latin typeface="Times New Roman"/>
                          <a:cs typeface="Times New Roman"/>
                        </a:rPr>
                        <a:t>Task</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algn="ctr">
                        <a:lnSpc>
                          <a:spcPts val="2035"/>
                        </a:lnSpc>
                      </a:pPr>
                      <a:endParaRPr lang="en-US" sz="4000" spc="-5" dirty="0">
                        <a:latin typeface="Times New Roman"/>
                        <a:cs typeface="Times New Roman"/>
                      </a:endParaRPr>
                    </a:p>
                    <a:p>
                      <a:pPr algn="ctr">
                        <a:lnSpc>
                          <a:spcPts val="2035"/>
                        </a:lnSpc>
                      </a:pPr>
                      <a:endParaRPr lang="en-US" sz="4000" spc="-5" dirty="0">
                        <a:latin typeface="Times New Roman"/>
                        <a:cs typeface="Times New Roman"/>
                      </a:endParaRPr>
                    </a:p>
                    <a:p>
                      <a:pPr algn="ctr">
                        <a:lnSpc>
                          <a:spcPts val="2035"/>
                        </a:lnSpc>
                      </a:pPr>
                      <a:r>
                        <a:rPr sz="4000" spc="-5" dirty="0">
                          <a:latin typeface="Times New Roman"/>
                          <a:cs typeface="Times New Roman"/>
                        </a:rPr>
                        <a:t>Preparing</a:t>
                      </a:r>
                      <a:r>
                        <a:rPr sz="4000" spc="-20" dirty="0">
                          <a:latin typeface="Times New Roman"/>
                          <a:cs typeface="Times New Roman"/>
                        </a:rPr>
                        <a:t> </a:t>
                      </a:r>
                      <a:r>
                        <a:rPr lang="en-US" sz="4000" spc="-5" dirty="0">
                          <a:latin typeface="Times New Roman"/>
                          <a:cs typeface="Times New Roman"/>
                        </a:rPr>
                        <a:t>Tech Paper</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dirty="0">
                        <a:latin typeface="Times New Roman"/>
                        <a:cs typeface="Times New Roman"/>
                      </a:endParaRPr>
                    </a:p>
                    <a:p>
                      <a:pPr marL="635" algn="ctr">
                        <a:lnSpc>
                          <a:spcPts val="2035"/>
                        </a:lnSpc>
                      </a:pPr>
                      <a:r>
                        <a:rPr lang="en-US" sz="4000" dirty="0">
                          <a:latin typeface="Times New Roman"/>
                          <a:cs typeface="Times New Roman"/>
                        </a:rPr>
                        <a:t>3</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40"/>
                        </a:lnSpc>
                      </a:pPr>
                      <a:endParaRPr lang="en-US" sz="4000" spc="5" dirty="0">
                        <a:latin typeface="Times New Roman"/>
                        <a:cs typeface="Times New Roman"/>
                      </a:endParaRPr>
                    </a:p>
                    <a:p>
                      <a:pPr marL="1905" algn="ctr">
                        <a:lnSpc>
                          <a:spcPts val="2340"/>
                        </a:lnSpc>
                      </a:pPr>
                      <a:r>
                        <a:rPr lang="en-US" sz="4000" spc="5" dirty="0">
                          <a:latin typeface="Times New Roman"/>
                          <a:cs typeface="Times New Roman"/>
                        </a:rPr>
                        <a:t>To </a:t>
                      </a:r>
                      <a:r>
                        <a:rPr sz="4000" spc="5" dirty="0">
                          <a:latin typeface="Times New Roman"/>
                          <a:cs typeface="Times New Roman"/>
                        </a:rPr>
                        <a:t>Do</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3455226546"/>
                  </a:ext>
                </a:extLst>
              </a:tr>
              <a:tr h="1261380">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20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spc="-30" dirty="0">
                        <a:latin typeface="Times New Roman"/>
                        <a:cs typeface="Times New Roman"/>
                      </a:endParaRPr>
                    </a:p>
                    <a:p>
                      <a:pPr marL="635" algn="ctr">
                        <a:lnSpc>
                          <a:spcPts val="2035"/>
                        </a:lnSpc>
                      </a:pPr>
                      <a:endParaRPr lang="en-US" sz="4000" spc="-30" dirty="0">
                        <a:latin typeface="Times New Roman"/>
                        <a:cs typeface="Times New Roman"/>
                      </a:endParaRPr>
                    </a:p>
                    <a:p>
                      <a:pPr marL="635" algn="ctr">
                        <a:lnSpc>
                          <a:spcPts val="2035"/>
                        </a:lnSpc>
                      </a:pPr>
                      <a:r>
                        <a:rPr sz="4000" spc="-30" dirty="0">
                          <a:latin typeface="Times New Roman"/>
                          <a:cs typeface="Times New Roman"/>
                        </a:rPr>
                        <a:t>Task</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algn="ctr">
                        <a:lnSpc>
                          <a:spcPts val="2035"/>
                        </a:lnSpc>
                      </a:pPr>
                      <a:endParaRPr lang="en-US" sz="4000" spc="-5" dirty="0">
                        <a:latin typeface="Times New Roman"/>
                        <a:cs typeface="Times New Roman"/>
                      </a:endParaRPr>
                    </a:p>
                    <a:p>
                      <a:pPr algn="ctr">
                        <a:lnSpc>
                          <a:spcPts val="2035"/>
                        </a:lnSpc>
                      </a:pPr>
                      <a:r>
                        <a:rPr sz="4000" spc="-5" dirty="0">
                          <a:latin typeface="Times New Roman"/>
                          <a:cs typeface="Times New Roman"/>
                        </a:rPr>
                        <a:t>Improving</a:t>
                      </a:r>
                      <a:r>
                        <a:rPr sz="4000" spc="5" dirty="0">
                          <a:latin typeface="Times New Roman"/>
                          <a:cs typeface="Times New Roman"/>
                        </a:rPr>
                        <a:t> </a:t>
                      </a:r>
                      <a:r>
                        <a:rPr lang="en-US" sz="4000" spc="5" dirty="0">
                          <a:latin typeface="Times New Roman"/>
                          <a:cs typeface="Times New Roman"/>
                        </a:rPr>
                        <a:t>the </a:t>
                      </a:r>
                      <a:r>
                        <a:rPr sz="4000" dirty="0">
                          <a:latin typeface="Times New Roman"/>
                          <a:cs typeface="Times New Roman"/>
                        </a:rPr>
                        <a:t>Back</a:t>
                      </a:r>
                      <a:r>
                        <a:rPr sz="4000" spc="-10" dirty="0">
                          <a:latin typeface="Times New Roman"/>
                          <a:cs typeface="Times New Roman"/>
                        </a:rPr>
                        <a:t> </a:t>
                      </a:r>
                      <a:r>
                        <a:rPr sz="4000" dirty="0">
                          <a:latin typeface="Times New Roman"/>
                          <a:cs typeface="Times New Roman"/>
                        </a:rPr>
                        <a:t>End</a:t>
                      </a:r>
                      <a:r>
                        <a:rPr sz="4000" spc="5" dirty="0">
                          <a:latin typeface="Times New Roman"/>
                          <a:cs typeface="Times New Roman"/>
                        </a:rPr>
                        <a:t> </a:t>
                      </a:r>
                      <a:r>
                        <a:rPr sz="4000" dirty="0">
                          <a:latin typeface="Times New Roman"/>
                          <a:cs typeface="Times New Roman"/>
                        </a:rPr>
                        <a:t>and adding</a:t>
                      </a:r>
                      <a:r>
                        <a:rPr sz="4000" spc="-10" dirty="0">
                          <a:latin typeface="Times New Roman"/>
                          <a:cs typeface="Times New Roman"/>
                        </a:rPr>
                        <a:t> </a:t>
                      </a:r>
                      <a:r>
                        <a:rPr sz="4000" spc="-5" dirty="0">
                          <a:latin typeface="Times New Roman"/>
                          <a:cs typeface="Times New Roman"/>
                        </a:rPr>
                        <a:t>Optimization</a:t>
                      </a:r>
                      <a:r>
                        <a:rPr sz="4000" spc="-50" dirty="0">
                          <a:latin typeface="Times New Roman"/>
                          <a:cs typeface="Times New Roman"/>
                        </a:rPr>
                        <a:t> </a:t>
                      </a:r>
                      <a:endParaRPr lang="en-US" sz="4000" spc="-50" dirty="0">
                        <a:latin typeface="Times New Roman"/>
                        <a:cs typeface="Times New Roman"/>
                      </a:endParaRPr>
                    </a:p>
                    <a:p>
                      <a:pPr algn="ctr">
                        <a:lnSpc>
                          <a:spcPts val="2035"/>
                        </a:lnSpc>
                      </a:pPr>
                      <a:endParaRPr lang="en-US" sz="4000" spc="-50" dirty="0">
                        <a:latin typeface="Times New Roman"/>
                        <a:cs typeface="Times New Roman"/>
                      </a:endParaRPr>
                    </a:p>
                    <a:p>
                      <a:pPr algn="ctr">
                        <a:lnSpc>
                          <a:spcPts val="2035"/>
                        </a:lnSpc>
                      </a:pPr>
                      <a:r>
                        <a:rPr sz="4000" spc="-15" dirty="0">
                          <a:latin typeface="Times New Roman"/>
                          <a:cs typeface="Times New Roman"/>
                        </a:rPr>
                        <a:t>Techniques</a:t>
                      </a:r>
                      <a:r>
                        <a:rPr sz="4000" spc="-25" dirty="0">
                          <a:latin typeface="Times New Roman"/>
                          <a:cs typeface="Times New Roman"/>
                        </a:rPr>
                        <a:t> </a:t>
                      </a:r>
                      <a:r>
                        <a:rPr sz="4000" dirty="0">
                          <a:latin typeface="Times New Roman"/>
                          <a:cs typeface="Times New Roman"/>
                        </a:rPr>
                        <a:t>in</a:t>
                      </a:r>
                      <a:r>
                        <a:rPr sz="4000" spc="5" dirty="0">
                          <a:latin typeface="Times New Roman"/>
                          <a:cs typeface="Times New Roman"/>
                        </a:rPr>
                        <a:t> </a:t>
                      </a:r>
                      <a:r>
                        <a:rPr sz="4000" dirty="0">
                          <a:latin typeface="Times New Roman"/>
                          <a:cs typeface="Times New Roman"/>
                        </a:rPr>
                        <a:t>the</a:t>
                      </a:r>
                      <a:r>
                        <a:rPr sz="4000" spc="-5" dirty="0">
                          <a:latin typeface="Times New Roman"/>
                          <a:cs typeface="Times New Roman"/>
                        </a:rPr>
                        <a:t> </a:t>
                      </a:r>
                      <a:r>
                        <a:rPr sz="4000" dirty="0">
                          <a:latin typeface="Times New Roman"/>
                          <a:cs typeface="Times New Roman"/>
                        </a:rPr>
                        <a:t>code</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dirty="0">
                        <a:latin typeface="Times New Roman"/>
                        <a:cs typeface="Times New Roman"/>
                      </a:endParaRPr>
                    </a:p>
                    <a:p>
                      <a:pPr marL="635" algn="ctr">
                        <a:lnSpc>
                          <a:spcPts val="2035"/>
                        </a:lnSpc>
                      </a:pPr>
                      <a:r>
                        <a:rPr lang="en-US" sz="4000" dirty="0">
                          <a:latin typeface="Times New Roman"/>
                          <a:cs typeface="Times New Roman"/>
                        </a:rPr>
                        <a:t>5</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40"/>
                        </a:lnSpc>
                      </a:pPr>
                      <a:br>
                        <a:rPr lang="en-US" sz="4000" spc="5" dirty="0">
                          <a:latin typeface="Times New Roman"/>
                          <a:cs typeface="Times New Roman"/>
                        </a:rPr>
                      </a:br>
                      <a:r>
                        <a:rPr lang="en-US" sz="4000" spc="5" dirty="0">
                          <a:latin typeface="Times New Roman"/>
                          <a:cs typeface="Times New Roman"/>
                        </a:rPr>
                        <a:t>To </a:t>
                      </a:r>
                      <a:r>
                        <a:rPr sz="4000" spc="5" dirty="0">
                          <a:latin typeface="Times New Roman"/>
                          <a:cs typeface="Times New Roman"/>
                        </a:rPr>
                        <a:t>Do</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394244327"/>
                  </a:ext>
                </a:extLst>
              </a:tr>
            </a:tbl>
          </a:graphicData>
        </a:graphic>
      </p:graphicFrame>
      <p:pic>
        <p:nvPicPr>
          <p:cNvPr id="3" name="Picture 2">
            <a:extLst>
              <a:ext uri="{FF2B5EF4-FFF2-40B4-BE49-F238E27FC236}">
                <a16:creationId xmlns:a16="http://schemas.microsoft.com/office/drawing/2014/main" id="{B5DAAE75-F637-83EE-17AD-4D25E46E3C5F}"/>
              </a:ext>
            </a:extLst>
          </p:cNvPr>
          <p:cNvPicPr>
            <a:picLocks noChangeAspect="1"/>
          </p:cNvPicPr>
          <p:nvPr/>
        </p:nvPicPr>
        <p:blipFill>
          <a:blip r:embed="rId2"/>
          <a:stretch>
            <a:fillRect/>
          </a:stretch>
        </p:blipFill>
        <p:spPr>
          <a:xfrm>
            <a:off x="16611599" y="24653"/>
            <a:ext cx="1640541" cy="1537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10852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F82241-F646-C48C-0FA7-22AE3F4F0764}"/>
              </a:ext>
            </a:extLst>
          </p:cNvPr>
          <p:cNvSpPr txBox="1"/>
          <p:nvPr/>
        </p:nvSpPr>
        <p:spPr>
          <a:xfrm>
            <a:off x="184929" y="0"/>
            <a:ext cx="5758671" cy="1446550"/>
          </a:xfrm>
          <a:prstGeom prst="rect">
            <a:avLst/>
          </a:prstGeom>
          <a:noFill/>
        </p:spPr>
        <p:txBody>
          <a:bodyPr wrap="square">
            <a:spAutoFit/>
          </a:bodyPr>
          <a:lstStyle/>
          <a:p>
            <a:r>
              <a:rPr lang="en" sz="4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RETROSPECTIVE</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C0C27CE-A055-5E3C-FEED-221591634BF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Several different colored rectangular boxes with text&#10;&#10;Description automatically generated with medium confidence">
            <a:extLst>
              <a:ext uri="{FF2B5EF4-FFF2-40B4-BE49-F238E27FC236}">
                <a16:creationId xmlns:a16="http://schemas.microsoft.com/office/drawing/2014/main" id="{9AC7E25D-2D8C-FA9D-E350-4E192007D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86" y="1694806"/>
            <a:ext cx="16717113" cy="8332792"/>
          </a:xfrm>
          <a:prstGeom prst="rect">
            <a:avLst/>
          </a:prstGeom>
        </p:spPr>
      </p:pic>
    </p:spTree>
    <p:extLst>
      <p:ext uri="{BB962C8B-B14F-4D97-AF65-F5344CB8AC3E}">
        <p14:creationId xmlns:p14="http://schemas.microsoft.com/office/powerpoint/2010/main" val="3967426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Project Demo">
            <a:extLst>
              <a:ext uri="{FF2B5EF4-FFF2-40B4-BE49-F238E27FC236}">
                <a16:creationId xmlns:a16="http://schemas.microsoft.com/office/drawing/2014/main" id="{8DEB0573-45D4-6413-CF25-1D5779949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52141"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E64C20-DC8C-9434-BDCB-04070E501232}"/>
              </a:ext>
            </a:extLst>
          </p:cNvPr>
          <p:cNvSpPr txBox="1"/>
          <p:nvPr/>
        </p:nvSpPr>
        <p:spPr>
          <a:xfrm>
            <a:off x="3124200" y="24653"/>
            <a:ext cx="12434454" cy="923330"/>
          </a:xfrm>
          <a:prstGeom prst="rect">
            <a:avLst/>
          </a:prstGeom>
          <a:noFill/>
        </p:spPr>
        <p:txBody>
          <a:bodyPr wrap="square">
            <a:spAutoFit/>
          </a:bodyPr>
          <a:lstStyle/>
          <a:p>
            <a:r>
              <a:rPr lang="en-US" sz="5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5400" b="1" spc="-5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5400" b="1" spc="-2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descr="A computer screen shot of a program&#10;&#10;Description automatically generated">
            <a:extLst>
              <a:ext uri="{FF2B5EF4-FFF2-40B4-BE49-F238E27FC236}">
                <a16:creationId xmlns:a16="http://schemas.microsoft.com/office/drawing/2014/main" id="{59A1E431-C00B-2446-48D7-8E9E0E5D5E09}"/>
              </a:ext>
            </a:extLst>
          </p:cNvPr>
          <p:cNvPicPr>
            <a:picLocks noChangeAspect="1"/>
          </p:cNvPicPr>
          <p:nvPr/>
        </p:nvPicPr>
        <p:blipFill>
          <a:blip r:embed="rId2">
            <a:extLst>
              <a:ext uri="{28A0092B-C50C-407E-A947-70E740481C1C}">
                <a14:useLocalDpi xmlns:a14="http://schemas.microsoft.com/office/drawing/2010/main" val="0"/>
              </a:ext>
            </a:extLst>
          </a:blip>
          <a:srcRect t="4667" b="5555"/>
          <a:stretch/>
        </p:blipFill>
        <p:spPr>
          <a:xfrm>
            <a:off x="152401" y="1409700"/>
            <a:ext cx="9027459" cy="871437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F4B65FB8-A3FB-1080-618E-76A86B106652}"/>
              </a:ext>
            </a:extLst>
          </p:cNvPr>
          <p:cNvPicPr>
            <a:picLocks noChangeAspect="1"/>
          </p:cNvPicPr>
          <p:nvPr/>
        </p:nvPicPr>
        <p:blipFill>
          <a:blip r:embed="rId3">
            <a:extLst>
              <a:ext uri="{28A0092B-C50C-407E-A947-70E740481C1C}">
                <a14:useLocalDpi xmlns:a14="http://schemas.microsoft.com/office/drawing/2010/main" val="0"/>
              </a:ext>
            </a:extLst>
          </a:blip>
          <a:srcRect t="4667" b="5555"/>
          <a:stretch/>
        </p:blipFill>
        <p:spPr>
          <a:xfrm>
            <a:off x="9296400" y="1409700"/>
            <a:ext cx="8839200" cy="8714370"/>
          </a:xfrm>
          <a:prstGeom prst="rect">
            <a:avLst/>
          </a:prstGeom>
        </p:spPr>
      </p:pic>
      <p:pic>
        <p:nvPicPr>
          <p:cNvPr id="10" name="Picture 9">
            <a:extLst>
              <a:ext uri="{FF2B5EF4-FFF2-40B4-BE49-F238E27FC236}">
                <a16:creationId xmlns:a16="http://schemas.microsoft.com/office/drawing/2014/main" id="{5AFD6F89-A95A-68FC-DB36-08C5B923B49A}"/>
              </a:ext>
            </a:extLst>
          </p:cNvPr>
          <p:cNvPicPr>
            <a:picLocks noChangeAspect="1"/>
          </p:cNvPicPr>
          <p:nvPr/>
        </p:nvPicPr>
        <p:blipFill>
          <a:blip r:embed="rId4"/>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5788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E64C20-DC8C-9434-BDCB-04070E501232}"/>
              </a:ext>
            </a:extLst>
          </p:cNvPr>
          <p:cNvSpPr txBox="1"/>
          <p:nvPr/>
        </p:nvSpPr>
        <p:spPr>
          <a:xfrm>
            <a:off x="3124200" y="24653"/>
            <a:ext cx="12434454" cy="923330"/>
          </a:xfrm>
          <a:prstGeom prst="rect">
            <a:avLst/>
          </a:prstGeom>
          <a:noFill/>
        </p:spPr>
        <p:txBody>
          <a:bodyPr wrap="square">
            <a:spAutoFit/>
          </a:bodyPr>
          <a:lstStyle/>
          <a:p>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5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54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descr="A computer screen shot of a computer program&#10;&#10;Description automatically generated">
            <a:extLst>
              <a:ext uri="{FF2B5EF4-FFF2-40B4-BE49-F238E27FC236}">
                <a16:creationId xmlns:a16="http://schemas.microsoft.com/office/drawing/2014/main" id="{8B8DC38F-4545-0DF5-F385-9419425F129C}"/>
              </a:ext>
            </a:extLst>
          </p:cNvPr>
          <p:cNvPicPr>
            <a:picLocks noChangeAspect="1"/>
          </p:cNvPicPr>
          <p:nvPr/>
        </p:nvPicPr>
        <p:blipFill>
          <a:blip r:embed="rId2">
            <a:extLst>
              <a:ext uri="{28A0092B-C50C-407E-A947-70E740481C1C}">
                <a14:useLocalDpi xmlns:a14="http://schemas.microsoft.com/office/drawing/2010/main" val="0"/>
              </a:ext>
            </a:extLst>
          </a:blip>
          <a:srcRect t="2889" b="7333"/>
          <a:stretch/>
        </p:blipFill>
        <p:spPr>
          <a:xfrm>
            <a:off x="9144000" y="1104897"/>
            <a:ext cx="9144000" cy="9157449"/>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D7D307B9-E063-1357-DB48-9B158746EE00}"/>
              </a:ext>
            </a:extLst>
          </p:cNvPr>
          <p:cNvPicPr>
            <a:picLocks noChangeAspect="1"/>
          </p:cNvPicPr>
          <p:nvPr/>
        </p:nvPicPr>
        <p:blipFill>
          <a:blip r:embed="rId3">
            <a:extLst>
              <a:ext uri="{28A0092B-C50C-407E-A947-70E740481C1C}">
                <a14:useLocalDpi xmlns:a14="http://schemas.microsoft.com/office/drawing/2010/main" val="0"/>
              </a:ext>
            </a:extLst>
          </a:blip>
          <a:srcRect t="3556" b="6666"/>
          <a:stretch/>
        </p:blipFill>
        <p:spPr>
          <a:xfrm>
            <a:off x="304800" y="1104898"/>
            <a:ext cx="8686800" cy="9157448"/>
          </a:xfrm>
          <a:prstGeom prst="rect">
            <a:avLst/>
          </a:prstGeom>
        </p:spPr>
      </p:pic>
      <p:pic>
        <p:nvPicPr>
          <p:cNvPr id="8" name="Picture 7">
            <a:extLst>
              <a:ext uri="{FF2B5EF4-FFF2-40B4-BE49-F238E27FC236}">
                <a16:creationId xmlns:a16="http://schemas.microsoft.com/office/drawing/2014/main" id="{B8385B1F-CA3C-8FD6-5735-717516D7FBA8}"/>
              </a:ext>
            </a:extLst>
          </p:cNvPr>
          <p:cNvPicPr>
            <a:picLocks noChangeAspect="1"/>
          </p:cNvPicPr>
          <p:nvPr/>
        </p:nvPicPr>
        <p:blipFill>
          <a:blip r:embed="rId4"/>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61717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Google Shape;4120;p34">
            <a:extLst>
              <a:ext uri="{FF2B5EF4-FFF2-40B4-BE49-F238E27FC236}">
                <a16:creationId xmlns:a16="http://schemas.microsoft.com/office/drawing/2014/main" id="{55AEB4B6-69CC-F5A4-5C2A-4140304FF1F3}"/>
              </a:ext>
            </a:extLst>
          </p:cNvPr>
          <p:cNvSpPr txBox="1">
            <a:spLocks/>
          </p:cNvSpPr>
          <p:nvPr/>
        </p:nvSpPr>
        <p:spPr>
          <a:xfrm>
            <a:off x="0" y="214697"/>
            <a:ext cx="11556000" cy="823050"/>
          </a:xfrm>
          <a:prstGeom prst="rect">
            <a:avLst/>
          </a:prstGeom>
        </p:spPr>
        <p:txBody>
          <a:bodyPr spcFirstLastPara="1" wrap="square" lIns="137138" tIns="137138" rIns="137138" bIns="137138"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5400" b="1" spc="-53"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8"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a:t>
            </a:r>
            <a:r>
              <a:rPr lang="en-US" sz="5400" b="1" spc="-38"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ROLES</a:t>
            </a:r>
            <a:r>
              <a:rPr lang="en-US" sz="5400" b="1"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6" name="Picture 5">
            <a:extLst>
              <a:ext uri="{FF2B5EF4-FFF2-40B4-BE49-F238E27FC236}">
                <a16:creationId xmlns:a16="http://schemas.microsoft.com/office/drawing/2014/main" id="{6C6FE68D-7936-8B15-4180-1D99736E9CEE}"/>
              </a:ext>
            </a:extLst>
          </p:cNvPr>
          <p:cNvPicPr>
            <a:picLocks noChangeAspect="1"/>
          </p:cNvPicPr>
          <p:nvPr/>
        </p:nvPicPr>
        <p:blipFill>
          <a:blip r:embed="rId3"/>
          <a:stretch>
            <a:fillRect/>
          </a:stretch>
        </p:blipFill>
        <p:spPr>
          <a:xfrm>
            <a:off x="1140401" y="2006222"/>
            <a:ext cx="4591659" cy="6207950"/>
          </a:xfrm>
          <a:prstGeom prst="rect">
            <a:avLst/>
          </a:prstGeom>
          <a:ln>
            <a:noFill/>
          </a:ln>
          <a:effectLst>
            <a:softEdge rad="112500"/>
          </a:effectLst>
        </p:spPr>
      </p:pic>
      <p:pic>
        <p:nvPicPr>
          <p:cNvPr id="7" name="Picture 6">
            <a:extLst>
              <a:ext uri="{FF2B5EF4-FFF2-40B4-BE49-F238E27FC236}">
                <a16:creationId xmlns:a16="http://schemas.microsoft.com/office/drawing/2014/main" id="{B55A9193-5F1D-B597-996D-7ABD9612038A}"/>
              </a:ext>
            </a:extLst>
          </p:cNvPr>
          <p:cNvPicPr>
            <a:picLocks noChangeAspect="1"/>
          </p:cNvPicPr>
          <p:nvPr/>
        </p:nvPicPr>
        <p:blipFill>
          <a:blip r:embed="rId4"/>
          <a:stretch>
            <a:fillRect/>
          </a:stretch>
        </p:blipFill>
        <p:spPr>
          <a:xfrm rot="16200000">
            <a:off x="5820962" y="2659039"/>
            <a:ext cx="6182432" cy="4876796"/>
          </a:xfrm>
          <a:prstGeom prst="rect">
            <a:avLst/>
          </a:prstGeom>
          <a:ln>
            <a:noFill/>
          </a:ln>
          <a:effectLst>
            <a:softEdge rad="112500"/>
          </a:effectLst>
        </p:spPr>
      </p:pic>
      <p:pic>
        <p:nvPicPr>
          <p:cNvPr id="8" name="Picture 7">
            <a:extLst>
              <a:ext uri="{FF2B5EF4-FFF2-40B4-BE49-F238E27FC236}">
                <a16:creationId xmlns:a16="http://schemas.microsoft.com/office/drawing/2014/main" id="{EC4388A6-82E5-BBD4-C1A3-E38101FC0953}"/>
              </a:ext>
            </a:extLst>
          </p:cNvPr>
          <p:cNvPicPr>
            <a:picLocks noChangeAspect="1"/>
          </p:cNvPicPr>
          <p:nvPr/>
        </p:nvPicPr>
        <p:blipFill>
          <a:blip r:embed="rId5"/>
          <a:stretch>
            <a:fillRect/>
          </a:stretch>
        </p:blipFill>
        <p:spPr>
          <a:xfrm>
            <a:off x="12311358" y="2006222"/>
            <a:ext cx="4836240" cy="6182430"/>
          </a:xfrm>
          <a:prstGeom prst="rect">
            <a:avLst/>
          </a:prstGeom>
          <a:ln>
            <a:noFill/>
          </a:ln>
          <a:effectLst>
            <a:softEdge rad="112500"/>
          </a:effectLst>
        </p:spPr>
      </p:pic>
      <p:sp>
        <p:nvSpPr>
          <p:cNvPr id="9" name="TextBox 8">
            <a:extLst>
              <a:ext uri="{FF2B5EF4-FFF2-40B4-BE49-F238E27FC236}">
                <a16:creationId xmlns:a16="http://schemas.microsoft.com/office/drawing/2014/main" id="{F110C25A-531F-2A65-9313-77CC8114673E}"/>
              </a:ext>
            </a:extLst>
          </p:cNvPr>
          <p:cNvSpPr txBox="1"/>
          <p:nvPr/>
        </p:nvSpPr>
        <p:spPr>
          <a:xfrm>
            <a:off x="2065031" y="8280779"/>
            <a:ext cx="2802894" cy="1477328"/>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Shiva</a:t>
            </a:r>
          </a:p>
          <a:p>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Scientist</a:t>
            </a:r>
          </a:p>
        </p:txBody>
      </p:sp>
      <p:sp>
        <p:nvSpPr>
          <p:cNvPr id="10" name="TextBox 9">
            <a:extLst>
              <a:ext uri="{FF2B5EF4-FFF2-40B4-BE49-F238E27FC236}">
                <a16:creationId xmlns:a16="http://schemas.microsoft.com/office/drawing/2014/main" id="{3FF1D97B-0C9F-12FC-00B1-E81AA198FE2D}"/>
              </a:ext>
            </a:extLst>
          </p:cNvPr>
          <p:cNvSpPr txBox="1"/>
          <p:nvPr/>
        </p:nvSpPr>
        <p:spPr>
          <a:xfrm>
            <a:off x="6980629" y="8280779"/>
            <a:ext cx="3863102" cy="1477328"/>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Prudhvi</a:t>
            </a:r>
          </a:p>
          <a:p>
            <a:pPr algn="ctr"/>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Full Stack Developer</a:t>
            </a:r>
          </a:p>
        </p:txBody>
      </p:sp>
      <p:sp>
        <p:nvSpPr>
          <p:cNvPr id="11" name="TextBox 10">
            <a:extLst>
              <a:ext uri="{FF2B5EF4-FFF2-40B4-BE49-F238E27FC236}">
                <a16:creationId xmlns:a16="http://schemas.microsoft.com/office/drawing/2014/main" id="{50E49BC7-AF84-B713-BB07-D6B21C0C1C6B}"/>
              </a:ext>
            </a:extLst>
          </p:cNvPr>
          <p:cNvSpPr txBox="1"/>
          <p:nvPr/>
        </p:nvSpPr>
        <p:spPr>
          <a:xfrm>
            <a:off x="11748668" y="8280779"/>
            <a:ext cx="5961620" cy="1477328"/>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Vinod </a:t>
            </a:r>
          </a:p>
          <a:p>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Analyst &amp; Product Developer</a:t>
            </a:r>
          </a:p>
        </p:txBody>
      </p:sp>
    </p:spTree>
    <p:extLst>
      <p:ext uri="{BB962C8B-B14F-4D97-AF65-F5344CB8AC3E}">
        <p14:creationId xmlns:p14="http://schemas.microsoft.com/office/powerpoint/2010/main" val="273449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C4E64C20-DC8C-9434-BDCB-04070E501232}"/>
              </a:ext>
            </a:extLst>
          </p:cNvPr>
          <p:cNvSpPr txBox="1"/>
          <p:nvPr/>
        </p:nvSpPr>
        <p:spPr>
          <a:xfrm>
            <a:off x="3124200" y="24653"/>
            <a:ext cx="12434454" cy="923330"/>
          </a:xfrm>
          <a:prstGeom prst="rect">
            <a:avLst/>
          </a:prstGeom>
          <a:noFill/>
        </p:spPr>
        <p:txBody>
          <a:bodyPr wrap="square">
            <a:spAutoFit/>
          </a:bodyPr>
          <a:lstStyle/>
          <a:p>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5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54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F56F0BDA-25AB-E3D6-F14F-0AD3CB38A9C5}"/>
              </a:ext>
            </a:extLst>
          </p:cNvPr>
          <p:cNvPicPr>
            <a:picLocks noChangeAspect="1"/>
          </p:cNvPicPr>
          <p:nvPr/>
        </p:nvPicPr>
        <p:blipFill>
          <a:blip r:embed="rId3">
            <a:extLst>
              <a:ext uri="{28A0092B-C50C-407E-A947-70E740481C1C}">
                <a14:useLocalDpi xmlns:a14="http://schemas.microsoft.com/office/drawing/2010/main" val="0"/>
              </a:ext>
            </a:extLst>
          </a:blip>
          <a:srcRect t="15333" b="6444"/>
          <a:stretch/>
        </p:blipFill>
        <p:spPr>
          <a:xfrm>
            <a:off x="311727" y="1943100"/>
            <a:ext cx="17671473" cy="8001000"/>
          </a:xfrm>
          <a:prstGeom prst="rect">
            <a:avLst/>
          </a:prstGeom>
        </p:spPr>
      </p:pic>
    </p:spTree>
    <p:extLst>
      <p:ext uri="{BB962C8B-B14F-4D97-AF65-F5344CB8AC3E}">
        <p14:creationId xmlns:p14="http://schemas.microsoft.com/office/powerpoint/2010/main" val="2883230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E64C20-DC8C-9434-BDCB-04070E501232}"/>
              </a:ext>
            </a:extLst>
          </p:cNvPr>
          <p:cNvSpPr txBox="1"/>
          <p:nvPr/>
        </p:nvSpPr>
        <p:spPr>
          <a:xfrm>
            <a:off x="3124200" y="24653"/>
            <a:ext cx="12434454" cy="923330"/>
          </a:xfrm>
          <a:prstGeom prst="rect">
            <a:avLst/>
          </a:prstGeom>
          <a:noFill/>
        </p:spPr>
        <p:txBody>
          <a:bodyPr wrap="square">
            <a:spAutoFit/>
          </a:bodyPr>
          <a:lstStyle/>
          <a:p>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5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54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159AF82-41DC-C6E4-DC61-8C7E525223B1}"/>
              </a:ext>
            </a:extLst>
          </p:cNvPr>
          <p:cNvPicPr>
            <a:picLocks noChangeAspect="1"/>
          </p:cNvPicPr>
          <p:nvPr/>
        </p:nvPicPr>
        <p:blipFill>
          <a:blip r:embed="rId2">
            <a:extLst>
              <a:ext uri="{28A0092B-C50C-407E-A947-70E740481C1C}">
                <a14:useLocalDpi xmlns:a14="http://schemas.microsoft.com/office/drawing/2010/main" val="0"/>
              </a:ext>
            </a:extLst>
          </a:blip>
          <a:srcRect t="14235"/>
          <a:stretch/>
        </p:blipFill>
        <p:spPr>
          <a:xfrm>
            <a:off x="112061" y="1409701"/>
            <a:ext cx="8752539" cy="86106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C493550-7089-1B16-BD39-DE411C0C172A}"/>
              </a:ext>
            </a:extLst>
          </p:cNvPr>
          <p:cNvPicPr>
            <a:picLocks noChangeAspect="1"/>
          </p:cNvPicPr>
          <p:nvPr/>
        </p:nvPicPr>
        <p:blipFill>
          <a:blip r:embed="rId3">
            <a:extLst>
              <a:ext uri="{28A0092B-C50C-407E-A947-70E740481C1C}">
                <a14:useLocalDpi xmlns:a14="http://schemas.microsoft.com/office/drawing/2010/main" val="0"/>
              </a:ext>
            </a:extLst>
          </a:blip>
          <a:srcRect t="14445" b="4555"/>
          <a:stretch/>
        </p:blipFill>
        <p:spPr>
          <a:xfrm>
            <a:off x="9057339" y="1409700"/>
            <a:ext cx="9118600" cy="8622759"/>
          </a:xfrm>
          <a:prstGeom prst="rect">
            <a:avLst/>
          </a:prstGeom>
        </p:spPr>
      </p:pic>
      <p:pic>
        <p:nvPicPr>
          <p:cNvPr id="8" name="Picture 7">
            <a:extLst>
              <a:ext uri="{FF2B5EF4-FFF2-40B4-BE49-F238E27FC236}">
                <a16:creationId xmlns:a16="http://schemas.microsoft.com/office/drawing/2014/main" id="{6D5F381C-6716-39B4-7715-8679DE224E7B}"/>
              </a:ext>
            </a:extLst>
          </p:cNvPr>
          <p:cNvPicPr>
            <a:picLocks noChangeAspect="1"/>
          </p:cNvPicPr>
          <p:nvPr/>
        </p:nvPicPr>
        <p:blipFill>
          <a:blip r:embed="rId4"/>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39617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E64C20-DC8C-9434-BDCB-04070E501232}"/>
              </a:ext>
            </a:extLst>
          </p:cNvPr>
          <p:cNvSpPr txBox="1"/>
          <p:nvPr/>
        </p:nvSpPr>
        <p:spPr>
          <a:xfrm>
            <a:off x="3124200" y="24653"/>
            <a:ext cx="12434454" cy="923330"/>
          </a:xfrm>
          <a:prstGeom prst="rect">
            <a:avLst/>
          </a:prstGeom>
          <a:noFill/>
        </p:spPr>
        <p:txBody>
          <a:bodyPr wrap="square">
            <a:spAutoFit/>
          </a:bodyPr>
          <a:lstStyle/>
          <a:p>
            <a:r>
              <a:rPr lang="en-US" sz="5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5400" b="1" spc="-5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5400" b="1" spc="-2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B3E2276D-91BF-ADE9-B114-58B6B0C35DBE}"/>
              </a:ext>
            </a:extLst>
          </p:cNvPr>
          <p:cNvPicPr>
            <a:picLocks noChangeAspect="1"/>
          </p:cNvPicPr>
          <p:nvPr/>
        </p:nvPicPr>
        <p:blipFill>
          <a:blip r:embed="rId2">
            <a:extLst>
              <a:ext uri="{28A0092B-C50C-407E-A947-70E740481C1C}">
                <a14:useLocalDpi xmlns:a14="http://schemas.microsoft.com/office/drawing/2010/main" val="0"/>
              </a:ext>
            </a:extLst>
          </a:blip>
          <a:srcRect t="14445" b="5556"/>
          <a:stretch/>
        </p:blipFill>
        <p:spPr>
          <a:xfrm>
            <a:off x="329202" y="1295400"/>
            <a:ext cx="17806398" cy="8801100"/>
          </a:xfrm>
          <a:prstGeom prst="rect">
            <a:avLst/>
          </a:prstGeom>
        </p:spPr>
      </p:pic>
      <p:pic>
        <p:nvPicPr>
          <p:cNvPr id="6" name="Picture 5">
            <a:extLst>
              <a:ext uri="{FF2B5EF4-FFF2-40B4-BE49-F238E27FC236}">
                <a16:creationId xmlns:a16="http://schemas.microsoft.com/office/drawing/2014/main" id="{9D396AB7-200F-F326-B8F6-2F7391772BD9}"/>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8391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GitHub vs GitLab: A Glimpse into the Future — Which Reigns Supreme in 2024  | by EvinceDev | Medium">
            <a:extLst>
              <a:ext uri="{FF2B5EF4-FFF2-40B4-BE49-F238E27FC236}">
                <a16:creationId xmlns:a16="http://schemas.microsoft.com/office/drawing/2014/main" id="{771AE50B-4D6A-D7B7-B933-C13FA4F9F2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118" y="429341"/>
            <a:ext cx="9526571" cy="51713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5456432-275B-797D-7A09-B378849CBB45}"/>
              </a:ext>
            </a:extLst>
          </p:cNvPr>
          <p:cNvSpPr txBox="1"/>
          <p:nvPr/>
        </p:nvSpPr>
        <p:spPr>
          <a:xfrm>
            <a:off x="2590800" y="5828541"/>
            <a:ext cx="8399785" cy="1311128"/>
          </a:xfrm>
          <a:prstGeom prst="rect">
            <a:avLst/>
          </a:prstGeom>
          <a:noFill/>
        </p:spPr>
        <p:txBody>
          <a:bodyPr wrap="square">
            <a:spAutoFit/>
          </a:bodyPr>
          <a:lstStyle/>
          <a:p>
            <a:pPr algn="ctr">
              <a:lnSpc>
                <a:spcPct val="90000"/>
              </a:lnSpc>
              <a:spcBef>
                <a:spcPct val="0"/>
              </a:spcBef>
              <a:spcAft>
                <a:spcPts val="600"/>
              </a:spcAft>
            </a:pPr>
            <a:r>
              <a:rPr lang="en-US" sz="88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GITHUB</a:t>
            </a:r>
            <a:r>
              <a:rPr lang="en-US" sz="8800" b="1" spc="-75"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a:t>
            </a:r>
            <a:r>
              <a:rPr lang="en-US" sz="88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LINK</a:t>
            </a:r>
            <a:endParaRPr lang="en-US" sz="88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14" name="TextBox 13">
            <a:extLst>
              <a:ext uri="{FF2B5EF4-FFF2-40B4-BE49-F238E27FC236}">
                <a16:creationId xmlns:a16="http://schemas.microsoft.com/office/drawing/2014/main" id="{6242DB8B-B042-184F-5C39-AEE26C0816E2}"/>
              </a:ext>
            </a:extLst>
          </p:cNvPr>
          <p:cNvSpPr txBox="1"/>
          <p:nvPr/>
        </p:nvSpPr>
        <p:spPr>
          <a:xfrm>
            <a:off x="609600" y="8168411"/>
            <a:ext cx="13792200" cy="840230"/>
          </a:xfrm>
          <a:prstGeom prst="rect">
            <a:avLst/>
          </a:prstGeom>
          <a:noFill/>
        </p:spPr>
        <p:txBody>
          <a:bodyPr wrap="square">
            <a:spAutoFit/>
          </a:bodyPr>
          <a:lstStyle/>
          <a:p>
            <a:pPr algn="ctr">
              <a:lnSpc>
                <a:spcPct val="90000"/>
              </a:lnSpc>
              <a:spcBef>
                <a:spcPts val="1000"/>
              </a:spcBef>
            </a:pPr>
            <a:r>
              <a:rPr lang="en-US" sz="5400" dirty="0">
                <a:effectLst/>
                <a:latin typeface="Times New Roman" panose="02020603050405020304" pitchFamily="18" charset="0"/>
                <a:cs typeface="Times New Roman" panose="02020603050405020304" pitchFamily="18" charset="0"/>
              </a:rPr>
              <a:t>https://github.com/htmw/2024F-Team4/wiki</a:t>
            </a:r>
          </a:p>
        </p:txBody>
      </p:sp>
      <p:pic>
        <p:nvPicPr>
          <p:cNvPr id="5" name="object 5">
            <a:extLst>
              <a:ext uri="{FF2B5EF4-FFF2-40B4-BE49-F238E27FC236}">
                <a16:creationId xmlns:a16="http://schemas.microsoft.com/office/drawing/2014/main" id="{837B39F1-2B57-B333-1028-10AC5FB95600}"/>
              </a:ext>
            </a:extLst>
          </p:cNvPr>
          <p:cNvPicPr/>
          <p:nvPr/>
        </p:nvPicPr>
        <p:blipFill>
          <a:blip r:embed="rId4" cstate="print"/>
          <a:stretch>
            <a:fillRect/>
          </a:stretch>
        </p:blipFill>
        <p:spPr>
          <a:xfrm>
            <a:off x="9836142" y="2005531"/>
            <a:ext cx="8193740" cy="6162880"/>
          </a:xfrm>
          <a:prstGeom prst="rect">
            <a:avLst/>
          </a:prstGeom>
        </p:spPr>
      </p:pic>
    </p:spTree>
    <p:extLst>
      <p:ext uri="{BB962C8B-B14F-4D97-AF65-F5344CB8AC3E}">
        <p14:creationId xmlns:p14="http://schemas.microsoft.com/office/powerpoint/2010/main" val="1235178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E683E2-046D-EB19-90F3-559852C42AD4}"/>
              </a:ext>
            </a:extLst>
          </p:cNvPr>
          <p:cNvSpPr txBox="1"/>
          <p:nvPr/>
        </p:nvSpPr>
        <p:spPr>
          <a:xfrm>
            <a:off x="1049569" y="372057"/>
            <a:ext cx="10595582" cy="1738800"/>
          </a:xfrm>
          <a:prstGeom prst="rect">
            <a:avLst/>
          </a:prstGeom>
        </p:spPr>
        <p:txBody>
          <a:bodyPr vert="horz" lIns="91440" tIns="45720" rIns="91440" bIns="45720" rtlCol="0" anchor="ctr">
            <a:normAutofit/>
          </a:bodyPr>
          <a:lstStyle/>
          <a:p>
            <a:pPr algn="l" rtl="0">
              <a:lnSpc>
                <a:spcPct val="90000"/>
              </a:lnSpc>
              <a:spcBef>
                <a:spcPct val="0"/>
              </a:spcBef>
              <a:spcAft>
                <a:spcPts val="600"/>
              </a:spcAft>
            </a:pPr>
            <a:endParaRPr lang="en-US" sz="5600" kern="1200">
              <a:solidFill>
                <a:srgbClr val="FFFFFF"/>
              </a:solidFill>
              <a:effectLst>
                <a:outerShdw blurRad="38100" dist="38100" dir="2700000" algn="tl">
                  <a:srgbClr val="000000">
                    <a:alpha val="43137"/>
                  </a:srgbClr>
                </a:outerShdw>
              </a:effectLst>
              <a:latin typeface="+mj-lt"/>
              <a:ea typeface="+mj-ea"/>
              <a:cs typeface="+mj-cs"/>
            </a:endParaRPr>
          </a:p>
          <a:p>
            <a:pPr marL="531495" marR="53975" indent="-467995" algn="l" rtl="0">
              <a:lnSpc>
                <a:spcPct val="90000"/>
              </a:lnSpc>
              <a:spcBef>
                <a:spcPct val="0"/>
              </a:spcBef>
              <a:spcAft>
                <a:spcPts val="600"/>
              </a:spcAft>
            </a:pPr>
            <a:r>
              <a:rPr lang="en-US" sz="5600" b="1" kern="1200" spc="-10">
                <a:solidFill>
                  <a:srgbClr val="FFFFFF"/>
                </a:solidFill>
                <a:effectLst>
                  <a:outerShdw blurRad="38100" dist="38100" dir="2700000" algn="tl">
                    <a:srgbClr val="000000">
                      <a:alpha val="43137"/>
                    </a:srgbClr>
                  </a:outerShdw>
                </a:effectLst>
                <a:latin typeface="+mj-lt"/>
                <a:ea typeface="+mj-ea"/>
                <a:cs typeface="+mj-cs"/>
              </a:rPr>
              <a:t>LIVE </a:t>
            </a:r>
            <a:r>
              <a:rPr lang="en-US" sz="5600" b="1" kern="1200" spc="-5">
                <a:solidFill>
                  <a:srgbClr val="FFFFFF"/>
                </a:solidFill>
                <a:effectLst>
                  <a:outerShdw blurRad="38100" dist="38100" dir="2700000" algn="tl">
                    <a:srgbClr val="000000">
                      <a:alpha val="43137"/>
                    </a:srgbClr>
                  </a:outerShdw>
                </a:effectLst>
                <a:latin typeface="+mj-lt"/>
                <a:ea typeface="+mj-ea"/>
                <a:cs typeface="+mj-cs"/>
              </a:rPr>
              <a:t>APPLICATION DEMO</a:t>
            </a:r>
            <a:endParaRPr lang="en-US" sz="5600" kern="1200">
              <a:solidFill>
                <a:srgbClr val="FFFFFF"/>
              </a:solidFill>
              <a:effectLst>
                <a:outerShdw blurRad="38100" dist="38100" dir="2700000" algn="tl">
                  <a:srgbClr val="000000">
                    <a:alpha val="43137"/>
                  </a:srgbClr>
                </a:outerShdw>
              </a:effectLst>
              <a:latin typeface="+mj-lt"/>
              <a:ea typeface="+mj-ea"/>
              <a:cs typeface="+mj-cs"/>
            </a:endParaRPr>
          </a:p>
        </p:txBody>
      </p:sp>
      <p:pic>
        <p:nvPicPr>
          <p:cNvPr id="6" name="Picture 5" descr="A screenshot of a web page&#10;&#10;Description automatically generated">
            <a:extLst>
              <a:ext uri="{FF2B5EF4-FFF2-40B4-BE49-F238E27FC236}">
                <a16:creationId xmlns:a16="http://schemas.microsoft.com/office/drawing/2014/main" id="{E025174B-29F6-19CF-06A6-59D8289068B0}"/>
              </a:ext>
            </a:extLst>
          </p:cNvPr>
          <p:cNvPicPr>
            <a:picLocks noChangeAspect="1"/>
          </p:cNvPicPr>
          <p:nvPr/>
        </p:nvPicPr>
        <p:blipFill>
          <a:blip r:embed="rId2">
            <a:extLst>
              <a:ext uri="{28A0092B-C50C-407E-A947-70E740481C1C}">
                <a14:useLocalDpi xmlns:a14="http://schemas.microsoft.com/office/drawing/2010/main" val="0"/>
              </a:ext>
            </a:extLst>
          </a:blip>
          <a:srcRect t="5640" b="22191"/>
          <a:stretch/>
        </p:blipFill>
        <p:spPr>
          <a:xfrm>
            <a:off x="648337" y="3360896"/>
            <a:ext cx="16991324" cy="5855326"/>
          </a:xfrm>
          <a:prstGeom prst="rect">
            <a:avLst/>
          </a:prstGeom>
        </p:spPr>
      </p:pic>
      <p:pic>
        <p:nvPicPr>
          <p:cNvPr id="2" name="Picture 1" descr="A dog wearing sunglasses and a suit&#10;&#10;Description automatically generated">
            <a:extLst>
              <a:ext uri="{FF2B5EF4-FFF2-40B4-BE49-F238E27FC236}">
                <a16:creationId xmlns:a16="http://schemas.microsoft.com/office/drawing/2014/main" id="{55EB68EB-02E6-1838-D0A2-FBF8B3D69B91}"/>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17806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2" name="Rectangle 1051">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8287995"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1" name="Freeform: Shape 104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909383" cy="10287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Thank You Ppt Inspiration Master Slide ...">
            <a:extLst>
              <a:ext uri="{FF2B5EF4-FFF2-40B4-BE49-F238E27FC236}">
                <a16:creationId xmlns:a16="http://schemas.microsoft.com/office/drawing/2014/main" id="{1CD78ADE-28A3-5A6C-0E22-BD6CDCA210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00" y="1175867"/>
            <a:ext cx="10571885" cy="7928913"/>
          </a:xfrm>
          <a:prstGeom prst="rect">
            <a:avLst/>
          </a:prstGeom>
          <a:extLst>
            <a:ext uri="{909E8E84-426E-40DD-AFC4-6F175D3DCCD1}">
              <a14:hiddenFill xmlns:a14="http://schemas.microsoft.com/office/drawing/2010/main">
                <a:solidFill>
                  <a:srgbClr val="FFFFFF"/>
                </a:solidFill>
              </a14:hiddenFill>
            </a:ext>
          </a:extLst>
        </p:spPr>
      </p:pic>
      <p:grpSp>
        <p:nvGrpSpPr>
          <p:cNvPr id="1043" name="Group 104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740841" y="1612782"/>
            <a:ext cx="2343401" cy="1759459"/>
            <a:chOff x="9160561" y="1075188"/>
            <a:chExt cx="1562267" cy="1172973"/>
          </a:xfrm>
        </p:grpSpPr>
        <p:sp>
          <p:nvSpPr>
            <p:cNvPr id="104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4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descr="A dog wearing sunglasses and a suit&#10;&#10;Description automatically generated">
            <a:extLst>
              <a:ext uri="{FF2B5EF4-FFF2-40B4-BE49-F238E27FC236}">
                <a16:creationId xmlns:a16="http://schemas.microsoft.com/office/drawing/2014/main" id="{55EB68EB-02E6-1838-D0A2-FBF8B3D69B91}"/>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9728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FAA079-AE0B-D1F4-3F8B-2683AF80EE20}"/>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Picture 42">
            <a:extLst>
              <a:ext uri="{FF2B5EF4-FFF2-40B4-BE49-F238E27FC236}">
                <a16:creationId xmlns:a16="http://schemas.microsoft.com/office/drawing/2014/main" id="{72373F7A-7D5A-D9F6-6F8F-E3F4F2A81060}"/>
              </a:ext>
            </a:extLst>
          </p:cNvPr>
          <p:cNvPicPr>
            <a:picLocks noChangeAspect="1"/>
          </p:cNvPicPr>
          <p:nvPr/>
        </p:nvPicPr>
        <p:blipFill>
          <a:blip r:embed="rId3"/>
          <a:stretch>
            <a:fillRect/>
          </a:stretch>
        </p:blipFill>
        <p:spPr>
          <a:xfrm>
            <a:off x="2665925" y="1551483"/>
            <a:ext cx="5869257" cy="6214536"/>
          </a:xfrm>
          <a:prstGeom prst="rect">
            <a:avLst/>
          </a:prstGeom>
          <a:ln>
            <a:noFill/>
          </a:ln>
          <a:effectLst>
            <a:softEdge rad="112500"/>
          </a:effectLst>
        </p:spPr>
      </p:pic>
      <p:sp>
        <p:nvSpPr>
          <p:cNvPr id="44" name="TextBox 43">
            <a:extLst>
              <a:ext uri="{FF2B5EF4-FFF2-40B4-BE49-F238E27FC236}">
                <a16:creationId xmlns:a16="http://schemas.microsoft.com/office/drawing/2014/main" id="{EBBDFAEC-B93F-4F90-F5B4-B3CAD1CA6F94}"/>
              </a:ext>
            </a:extLst>
          </p:cNvPr>
          <p:cNvSpPr txBox="1"/>
          <p:nvPr/>
        </p:nvSpPr>
        <p:spPr>
          <a:xfrm>
            <a:off x="2665925" y="7834227"/>
            <a:ext cx="5020610" cy="1938992"/>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Mayank</a:t>
            </a:r>
          </a:p>
          <a:p>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Artificial Intelligence Engineer &amp; Project Manager </a:t>
            </a:r>
          </a:p>
        </p:txBody>
      </p:sp>
      <p:pic>
        <p:nvPicPr>
          <p:cNvPr id="45" name="Picture 44">
            <a:extLst>
              <a:ext uri="{FF2B5EF4-FFF2-40B4-BE49-F238E27FC236}">
                <a16:creationId xmlns:a16="http://schemas.microsoft.com/office/drawing/2014/main" id="{ECA9DF2D-3ADA-5D19-70E5-CBBC510A48D1}"/>
              </a:ext>
            </a:extLst>
          </p:cNvPr>
          <p:cNvPicPr>
            <a:picLocks noChangeAspect="1"/>
          </p:cNvPicPr>
          <p:nvPr/>
        </p:nvPicPr>
        <p:blipFill>
          <a:blip r:embed="rId4"/>
          <a:stretch>
            <a:fillRect/>
          </a:stretch>
        </p:blipFill>
        <p:spPr>
          <a:xfrm>
            <a:off x="9576020" y="1551484"/>
            <a:ext cx="5357034" cy="6257669"/>
          </a:xfrm>
          <a:prstGeom prst="rect">
            <a:avLst/>
          </a:prstGeom>
          <a:ln>
            <a:noFill/>
          </a:ln>
          <a:effectLst>
            <a:softEdge rad="112500"/>
          </a:effectLst>
        </p:spPr>
      </p:pic>
      <p:sp>
        <p:nvSpPr>
          <p:cNvPr id="46" name="TextBox 45">
            <a:extLst>
              <a:ext uri="{FF2B5EF4-FFF2-40B4-BE49-F238E27FC236}">
                <a16:creationId xmlns:a16="http://schemas.microsoft.com/office/drawing/2014/main" id="{D06871D2-8DC4-6464-56BA-E417E2810585}"/>
              </a:ext>
            </a:extLst>
          </p:cNvPr>
          <p:cNvSpPr txBox="1"/>
          <p:nvPr/>
        </p:nvSpPr>
        <p:spPr>
          <a:xfrm>
            <a:off x="10515600" y="7834227"/>
            <a:ext cx="4042314" cy="1477328"/>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Vishnu Raju</a:t>
            </a:r>
          </a:p>
          <a:p>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Developer</a:t>
            </a:r>
          </a:p>
        </p:txBody>
      </p:sp>
      <p:sp>
        <p:nvSpPr>
          <p:cNvPr id="47" name="TextBox 46">
            <a:extLst>
              <a:ext uri="{FF2B5EF4-FFF2-40B4-BE49-F238E27FC236}">
                <a16:creationId xmlns:a16="http://schemas.microsoft.com/office/drawing/2014/main" id="{7DD10701-75DB-2F68-6619-3478C6BF6D75}"/>
              </a:ext>
            </a:extLst>
          </p:cNvPr>
          <p:cNvSpPr txBox="1"/>
          <p:nvPr/>
        </p:nvSpPr>
        <p:spPr>
          <a:xfrm>
            <a:off x="1354015" y="144449"/>
            <a:ext cx="9144000" cy="830997"/>
          </a:xfrm>
          <a:prstGeom prst="rect">
            <a:avLst/>
          </a:prstGeom>
          <a:noFill/>
        </p:spPr>
        <p:txBody>
          <a:bodyPr wrap="square">
            <a:spAutoFit/>
          </a:bodyPr>
          <a:lstStyle/>
          <a:p>
            <a:pPr algn="ctr"/>
            <a:r>
              <a:rPr lang="en-US" sz="48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4800" b="1" spc="-53"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spc="-8"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a:t>
            </a:r>
            <a:r>
              <a:rPr lang="en-US" sz="4800" b="1" spc="-38"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ROLES</a:t>
            </a:r>
            <a:r>
              <a:rPr lang="en-US" sz="4800" b="1"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5414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descr="A dog wearing sunglasses and a suit&#10;&#10;Description automatically generated">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C52C88B4-5DCF-AE68-69D5-9EEBD87119B4}"/>
              </a:ext>
            </a:extLst>
          </p:cNvPr>
          <p:cNvSpPr txBox="1"/>
          <p:nvPr/>
        </p:nvSpPr>
        <p:spPr>
          <a:xfrm>
            <a:off x="2743200" y="36733"/>
            <a:ext cx="12496800" cy="830997"/>
          </a:xfrm>
          <a:prstGeom prst="rect">
            <a:avLst/>
          </a:prstGeom>
          <a:noFill/>
        </p:spPr>
        <p:txBody>
          <a:bodyPr wrap="square">
            <a:spAutoFit/>
          </a:bodyPr>
          <a:lstStyle/>
          <a:p>
            <a:r>
              <a:rPr lang="en-US" sz="48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Improvements</a:t>
            </a:r>
            <a:r>
              <a:rPr lang="en-US" sz="4800" b="1" spc="-5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made</a:t>
            </a:r>
            <a:r>
              <a:rPr lang="en-US" sz="4800" b="1" spc="-1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from</a:t>
            </a:r>
            <a:r>
              <a:rPr lang="en-US" sz="4800" b="1" spc="-3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Feedback Professor</a:t>
            </a:r>
            <a:r>
              <a:rPr lang="en-US" sz="4800" b="1" spc="-7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1" name="TextBox 3">
            <a:extLst>
              <a:ext uri="{FF2B5EF4-FFF2-40B4-BE49-F238E27FC236}">
                <a16:creationId xmlns:a16="http://schemas.microsoft.com/office/drawing/2014/main" id="{8644C73B-67A6-78B6-2797-EF8F455BACB9}"/>
              </a:ext>
            </a:extLst>
          </p:cNvPr>
          <p:cNvGraphicFramePr/>
          <p:nvPr>
            <p:extLst>
              <p:ext uri="{D42A27DB-BD31-4B8C-83A1-F6EECF244321}">
                <p14:modId xmlns:p14="http://schemas.microsoft.com/office/powerpoint/2010/main" val="220265344"/>
              </p:ext>
            </p:extLst>
          </p:nvPr>
        </p:nvGraphicFramePr>
        <p:xfrm>
          <a:off x="685800" y="1028700"/>
          <a:ext cx="16992600" cy="8610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813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A6B08177-07B8-D2BC-5880-25289771A68B}"/>
              </a:ext>
            </a:extLst>
          </p:cNvPr>
          <p:cNvSpPr txBox="1"/>
          <p:nvPr/>
        </p:nvSpPr>
        <p:spPr>
          <a:xfrm>
            <a:off x="5867400" y="1421976"/>
            <a:ext cx="12139961" cy="8867812"/>
          </a:xfrm>
          <a:prstGeom prst="rect">
            <a:avLst/>
          </a:prstGeom>
          <a:noFill/>
        </p:spPr>
        <p:txBody>
          <a:bodyPr wrap="square">
            <a:spAutoFit/>
          </a:bodyPr>
          <a:lstStyle/>
          <a:p>
            <a:pPr lvl="0" algn="just" rtl="0">
              <a:lnSpc>
                <a:spcPct val="150000"/>
              </a:lnSpc>
              <a:spcBef>
                <a:spcPts val="0"/>
              </a:spcBef>
              <a:spcAft>
                <a:spcPts val="1600"/>
              </a:spcAft>
            </a:pPr>
            <a:r>
              <a:rPr lang="en-US" sz="3200" dirty="0">
                <a:latin typeface="Times New Roman" panose="02020603050405020304" pitchFamily="18" charset="0"/>
                <a:cs typeface="Times New Roman" panose="02020603050405020304" pitchFamily="18" charset="0"/>
              </a:rPr>
              <a:t>Shoplifting is a significant problem for supermarkets, leading to financial losses and higher customer prices. Current security methods often react to theft after it has already happened, which is ineffective. There is a clear need for a better solution that can prevent theft before it occurs. Our project aims to develop a Supermarket Theft Detection System that uses advanced technology to monitor customer behavior in real time, including computer vision and machine learning. This system will help identify suspicious activities and alert security personnel immediately, allowing them to respond quickly and reduce theft incidents. By analyzing data on theft patterns, supermarket managers can also make informed decisions to enhance security and improve the shopping experience for all customers.</a:t>
            </a:r>
            <a:endParaRPr lang="en" sz="32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E36E9C9-AB4C-368F-A435-CCC033794116}"/>
              </a:ext>
            </a:extLst>
          </p:cNvPr>
          <p:cNvSpPr txBox="1"/>
          <p:nvPr/>
        </p:nvSpPr>
        <p:spPr>
          <a:xfrm>
            <a:off x="381000" y="151843"/>
            <a:ext cx="9273208" cy="830997"/>
          </a:xfrm>
          <a:prstGeom prst="rect">
            <a:avLst/>
          </a:prstGeom>
          <a:noFill/>
        </p:spPr>
        <p:txBody>
          <a:bodyPr wrap="square">
            <a:spAutoFit/>
          </a:bodyPr>
          <a:lstStyle/>
          <a:p>
            <a:r>
              <a:rPr lang="en" sz="4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PROJECT STATEMENT</a:t>
            </a:r>
            <a:endPar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640F839-5795-4FD1-E2CD-9FDAE8F14ACE}"/>
              </a:ext>
            </a:extLst>
          </p:cNvPr>
          <p:cNvPicPr>
            <a:picLocks noChangeAspect="1"/>
          </p:cNvPicPr>
          <p:nvPr/>
        </p:nvPicPr>
        <p:blipFill>
          <a:blip r:embed="rId3"/>
          <a:stretch>
            <a:fillRect/>
          </a:stretch>
        </p:blipFill>
        <p:spPr>
          <a:xfrm>
            <a:off x="188681" y="1421975"/>
            <a:ext cx="5727462" cy="8713181"/>
          </a:xfrm>
          <a:prstGeom prst="rect">
            <a:avLst/>
          </a:prstGeom>
          <a:ln>
            <a:noFill/>
          </a:ln>
          <a:effectLst>
            <a:softEdge rad="112500"/>
          </a:effectLst>
        </p:spPr>
      </p:pic>
    </p:spTree>
    <p:extLst>
      <p:ext uri="{BB962C8B-B14F-4D97-AF65-F5344CB8AC3E}">
        <p14:creationId xmlns:p14="http://schemas.microsoft.com/office/powerpoint/2010/main" val="3392272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3A27B3-E518-D293-9A08-0706EFF34D32}"/>
              </a:ext>
            </a:extLst>
          </p:cNvPr>
          <p:cNvSpPr txBox="1"/>
          <p:nvPr/>
        </p:nvSpPr>
        <p:spPr>
          <a:xfrm>
            <a:off x="304800" y="266700"/>
            <a:ext cx="7751618" cy="830997"/>
          </a:xfrm>
          <a:prstGeom prst="rect">
            <a:avLst/>
          </a:prstGeom>
          <a:noFill/>
        </p:spPr>
        <p:txBody>
          <a:bodyPr wrap="square">
            <a:spAutoFit/>
          </a:bodyPr>
          <a:lstStyle/>
          <a:p>
            <a:r>
              <a:rPr lang="en-US" sz="4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8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endPar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27D4A69-A2D4-0782-4702-87C0514C0EE6}"/>
              </a:ext>
            </a:extLst>
          </p:cNvPr>
          <p:cNvGraphicFramePr>
            <a:graphicFrameLocks noGrp="1"/>
          </p:cNvGraphicFramePr>
          <p:nvPr>
            <p:extLst>
              <p:ext uri="{D42A27DB-BD31-4B8C-83A1-F6EECF244321}">
                <p14:modId xmlns:p14="http://schemas.microsoft.com/office/powerpoint/2010/main" val="2552852928"/>
              </p:ext>
            </p:extLst>
          </p:nvPr>
        </p:nvGraphicFramePr>
        <p:xfrm>
          <a:off x="65597" y="1362074"/>
          <a:ext cx="12355003" cy="8918421"/>
        </p:xfrm>
        <a:graphic>
          <a:graphicData uri="http://schemas.openxmlformats.org/drawingml/2006/table">
            <a:tbl>
              <a:tblPr/>
              <a:tblGrid>
                <a:gridCol w="2144203">
                  <a:extLst>
                    <a:ext uri="{9D8B030D-6E8A-4147-A177-3AD203B41FA5}">
                      <a16:colId xmlns:a16="http://schemas.microsoft.com/office/drawing/2014/main" val="3874809422"/>
                    </a:ext>
                  </a:extLst>
                </a:gridCol>
                <a:gridCol w="10210800">
                  <a:extLst>
                    <a:ext uri="{9D8B030D-6E8A-4147-A177-3AD203B41FA5}">
                      <a16:colId xmlns:a16="http://schemas.microsoft.com/office/drawing/2014/main" val="1340974359"/>
                    </a:ext>
                  </a:extLst>
                </a:gridCol>
              </a:tblGrid>
              <a:tr h="396927">
                <a:tc>
                  <a:txBody>
                    <a:bodyPr/>
                    <a:lstStyle/>
                    <a:p>
                      <a:pPr rtl="0" fontAlgn="t">
                        <a:spcBef>
                          <a:spcPts val="600"/>
                        </a:spcBef>
                        <a:spcAft>
                          <a:spcPts val="0"/>
                        </a:spcAft>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Project Name:</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2200" b="0" i="0" kern="1200">
                          <a:solidFill>
                            <a:schemeClr val="tx1"/>
                          </a:solidFill>
                          <a:effectLst/>
                          <a:latin typeface="Times New Roman" panose="02020603050405020304" pitchFamily="18" charset="0"/>
                          <a:ea typeface="+mn-ea"/>
                          <a:cs typeface="Times New Roman" panose="02020603050405020304" pitchFamily="18" charset="0"/>
                        </a:rPr>
                        <a:t>Theft Alert</a:t>
                      </a:r>
                      <a:endParaRPr lang="en-US" sz="2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0784166"/>
                  </a:ext>
                </a:extLst>
              </a:tr>
              <a:tr h="396927">
                <a:tc>
                  <a:txBody>
                    <a:bodyPr/>
                    <a:lstStyle/>
                    <a:p>
                      <a:pPr rtl="0" fontAlgn="t">
                        <a:spcBef>
                          <a:spcPts val="600"/>
                        </a:spcBef>
                        <a:spcAft>
                          <a:spcPts val="0"/>
                        </a:spcAft>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Team:</a:t>
                      </a:r>
                      <a:endParaRPr lang="en-US" sz="2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2200">
                          <a:latin typeface="Times New Roman" panose="02020603050405020304" pitchFamily="18" charset="0"/>
                          <a:cs typeface="Times New Roman" panose="02020603050405020304" pitchFamily="18" charset="0"/>
                        </a:rPr>
                        <a:t>TEAM MISSION POSSIBLE (deadly by name &amp; game)</a:t>
                      </a:r>
                      <a:endParaRPr lang="en-US" sz="2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8916843"/>
                  </a:ext>
                </a:extLst>
              </a:tr>
              <a:tr h="4183901">
                <a:tc>
                  <a:txBody>
                    <a:bodyPr/>
                    <a:lstStyle/>
                    <a:p>
                      <a:pPr rtl="0" fontAlgn="t">
                        <a:spcBef>
                          <a:spcPts val="600"/>
                        </a:spcBef>
                        <a:spcAft>
                          <a:spcPts val="0"/>
                        </a:spcAft>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Project Description:</a:t>
                      </a:r>
                      <a:endParaRPr lang="en-US" sz="2200" dirty="0">
                        <a:effectLst/>
                        <a:latin typeface="Times New Roman" panose="02020603050405020304" pitchFamily="18" charset="0"/>
                        <a:cs typeface="Times New Roman" panose="02020603050405020304" pitchFamily="18" charset="0"/>
                      </a:endParaRPr>
                    </a:p>
                    <a:p>
                      <a:pPr fontAlgn="t"/>
                      <a:br>
                        <a:rPr lang="en-US" sz="2200" dirty="0">
                          <a:effectLst/>
                          <a:latin typeface="Times New Roman" panose="02020603050405020304" pitchFamily="18" charset="0"/>
                          <a:cs typeface="Times New Roman" panose="02020603050405020304" pitchFamily="18" charset="0"/>
                        </a:rPr>
                      </a:br>
                      <a:endParaRPr lang="en-US" sz="2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2200" dirty="0">
                          <a:latin typeface="Times New Roman" panose="02020603050405020304" pitchFamily="18" charset="0"/>
                          <a:cs typeface="Times New Roman" panose="02020603050405020304" pitchFamily="18" charset="0"/>
                        </a:rPr>
                        <a:t>The Supermarket Theft Detection System uses existing CCTV cameras and machine learning to proactively monitor customer behavior, detect suspicious activities, and alert security personnel, significantly enhancing store safety and reducing theft losses.</a:t>
                      </a:r>
                      <a:r>
                        <a:rPr lang="en-US" sz="2200" b="0" dirty="0">
                          <a:latin typeface="Times New Roman" panose="02020603050405020304" pitchFamily="18" charset="0"/>
                          <a:cs typeface="Times New Roman" panose="02020603050405020304" pitchFamily="18" charset="0"/>
                        </a:rPr>
                        <a:t>.</a:t>
                      </a:r>
                    </a:p>
                    <a:p>
                      <a:pPr rtl="0" fontAlgn="t">
                        <a:spcBef>
                          <a:spcPts val="600"/>
                        </a:spcBef>
                        <a:spcAft>
                          <a:spcPts val="0"/>
                        </a:spcAft>
                      </a:pPr>
                      <a:endParaRPr lang="en-US" sz="2200" b="0" dirty="0">
                        <a:effectLst/>
                        <a:latin typeface="Times New Roman" panose="02020603050405020304" pitchFamily="18" charset="0"/>
                        <a:cs typeface="Times New Roman" panose="02020603050405020304" pitchFamily="18" charset="0"/>
                      </a:endParaRPr>
                    </a:p>
                    <a:p>
                      <a:pPr fontAlgn="t"/>
                      <a:r>
                        <a:rPr lang="en-US" sz="2200" b="1" dirty="0">
                          <a:latin typeface="Times New Roman" panose="02020603050405020304" pitchFamily="18" charset="0"/>
                          <a:cs typeface="Times New Roman" panose="02020603050405020304" pitchFamily="18" charset="0"/>
                        </a:rPr>
                        <a:t>For</a:t>
                      </a:r>
                      <a:r>
                        <a:rPr lang="en-US" sz="2200" b="0" dirty="0">
                          <a:latin typeface="Times New Roman" panose="02020603050405020304" pitchFamily="18" charset="0"/>
                          <a:cs typeface="Times New Roman" panose="02020603050405020304" pitchFamily="18" charset="0"/>
                        </a:rPr>
                        <a:t> retail stores </a:t>
                      </a:r>
                    </a:p>
                    <a:p>
                      <a:pPr fontAlgn="t"/>
                      <a:r>
                        <a:rPr lang="en-US" sz="2200" b="1" dirty="0">
                          <a:latin typeface="Times New Roman" panose="02020603050405020304" pitchFamily="18" charset="0"/>
                          <a:cs typeface="Times New Roman" panose="02020603050405020304" pitchFamily="18" charset="0"/>
                        </a:rPr>
                        <a:t>who</a:t>
                      </a:r>
                      <a:r>
                        <a:rPr lang="en-US" sz="2200" b="0" dirty="0">
                          <a:latin typeface="Times New Roman" panose="02020603050405020304" pitchFamily="18" charset="0"/>
                          <a:cs typeface="Times New Roman" panose="02020603050405020304" pitchFamily="18" charset="0"/>
                        </a:rPr>
                        <a:t> struggle with shoplifting, </a:t>
                      </a:r>
                    </a:p>
                    <a:p>
                      <a:pPr fontAlgn="t"/>
                      <a:r>
                        <a:rPr lang="en-US" sz="2200" b="1" dirty="0">
                          <a:latin typeface="Times New Roman" panose="02020603050405020304" pitchFamily="18" charset="0"/>
                          <a:cs typeface="Times New Roman" panose="02020603050405020304" pitchFamily="18" charset="0"/>
                        </a:rPr>
                        <a:t>the</a:t>
                      </a:r>
                      <a:r>
                        <a:rPr lang="en-US" sz="2200" b="0" dirty="0">
                          <a:latin typeface="Times New Roman" panose="02020603050405020304" pitchFamily="18" charset="0"/>
                          <a:cs typeface="Times New Roman" panose="02020603050405020304" pitchFamily="18" charset="0"/>
                        </a:rPr>
                        <a:t> Supermarket Theft Detection System </a:t>
                      </a:r>
                    </a:p>
                    <a:p>
                      <a:pPr fontAlgn="t"/>
                      <a:r>
                        <a:rPr lang="en-US" sz="2200" b="1" dirty="0">
                          <a:latin typeface="Times New Roman" panose="02020603050405020304" pitchFamily="18" charset="0"/>
                          <a:cs typeface="Times New Roman" panose="02020603050405020304" pitchFamily="18" charset="0"/>
                        </a:rPr>
                        <a:t>is a </a:t>
                      </a:r>
                      <a:r>
                        <a:rPr lang="en-US" sz="2200" b="0" dirty="0">
                          <a:latin typeface="Times New Roman" panose="02020603050405020304" pitchFamily="18" charset="0"/>
                          <a:cs typeface="Times New Roman" panose="02020603050405020304" pitchFamily="18" charset="0"/>
                        </a:rPr>
                        <a:t>proactive solution that leverages existing CCTV cameras and machine learning</a:t>
                      </a:r>
                    </a:p>
                    <a:p>
                      <a:pPr fontAlgn="t"/>
                      <a:r>
                        <a:rPr lang="en-US" sz="2200" b="1" dirty="0">
                          <a:latin typeface="Times New Roman" panose="02020603050405020304" pitchFamily="18" charset="0"/>
                          <a:cs typeface="Times New Roman" panose="02020603050405020304" pitchFamily="18" charset="0"/>
                        </a:rPr>
                        <a:t>that </a:t>
                      </a:r>
                      <a:r>
                        <a:rPr lang="en-US" sz="2200" b="0" dirty="0">
                          <a:latin typeface="Times New Roman" panose="02020603050405020304" pitchFamily="18" charset="0"/>
                          <a:cs typeface="Times New Roman" panose="02020603050405020304" pitchFamily="18" charset="0"/>
                        </a:rPr>
                        <a:t>monitor customer behavior in real time and alert security personnel. </a:t>
                      </a:r>
                    </a:p>
                    <a:p>
                      <a:pPr fontAlgn="t"/>
                      <a:r>
                        <a:rPr lang="en-US" sz="2200" b="1" dirty="0">
                          <a:latin typeface="Times New Roman" panose="02020603050405020304" pitchFamily="18" charset="0"/>
                          <a:cs typeface="Times New Roman" panose="02020603050405020304" pitchFamily="18" charset="0"/>
                        </a:rPr>
                        <a:t>Unlike</a:t>
                      </a:r>
                      <a:r>
                        <a:rPr lang="en-US" sz="2200" b="0" dirty="0">
                          <a:latin typeface="Times New Roman" panose="02020603050405020304" pitchFamily="18" charset="0"/>
                          <a:cs typeface="Times New Roman" panose="02020603050405020304" pitchFamily="18" charset="0"/>
                        </a:rPr>
                        <a:t> traditional reactive security measures, </a:t>
                      </a:r>
                    </a:p>
                    <a:p>
                      <a:pPr fontAlgn="t"/>
                      <a:r>
                        <a:rPr lang="en-US" sz="2200" b="1" dirty="0">
                          <a:latin typeface="Times New Roman" panose="02020603050405020304" pitchFamily="18" charset="0"/>
                          <a:cs typeface="Times New Roman" panose="02020603050405020304" pitchFamily="18" charset="0"/>
                        </a:rPr>
                        <a:t>our application </a:t>
                      </a:r>
                      <a:r>
                        <a:rPr lang="en-US" sz="2200" b="0" dirty="0">
                          <a:latin typeface="Times New Roman" panose="02020603050405020304" pitchFamily="18" charset="0"/>
                          <a:cs typeface="Times New Roman" panose="02020603050405020304" pitchFamily="18" charset="0"/>
                        </a:rPr>
                        <a:t>detects suspicious activities before theft occurs, significantly reducing losses and enhancing store safety.</a:t>
                      </a:r>
                      <a:endParaRPr lang="en-US" sz="2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8274367"/>
                  </a:ext>
                </a:extLst>
              </a:tr>
              <a:tr h="721156">
                <a:tc gridSpan="2">
                  <a:txBody>
                    <a:bodyPr/>
                    <a:lstStyle/>
                    <a:p>
                      <a:pPr fontAlgn="t"/>
                      <a:br>
                        <a:rPr lang="en-US" sz="2200" dirty="0">
                          <a:effectLst/>
                          <a:latin typeface="Times New Roman" panose="02020603050405020304" pitchFamily="18" charset="0"/>
                          <a:cs typeface="Times New Roman" panose="02020603050405020304" pitchFamily="18" charset="0"/>
                        </a:rPr>
                      </a:br>
                      <a:endParaRPr lang="en-US" sz="2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hMerge="1">
                  <a:txBody>
                    <a:bodyPr/>
                    <a:lstStyle/>
                    <a:p>
                      <a:endParaRPr lang="en-US"/>
                    </a:p>
                  </a:txBody>
                  <a:tcPr/>
                </a:tc>
                <a:extLst>
                  <a:ext uri="{0D108BD9-81ED-4DB2-BD59-A6C34878D82A}">
                    <a16:rowId xmlns:a16="http://schemas.microsoft.com/office/drawing/2014/main" val="3704950668"/>
                  </a:ext>
                </a:extLst>
              </a:tr>
              <a:tr h="2666530">
                <a:tc>
                  <a:txBody>
                    <a:bodyPr/>
                    <a:lstStyle/>
                    <a:p>
                      <a:pPr rtl="0" fontAlgn="t">
                        <a:spcBef>
                          <a:spcPts val="600"/>
                        </a:spcBef>
                        <a:spcAft>
                          <a:spcPts val="0"/>
                        </a:spcAft>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Benefit Outcomes:</a:t>
                      </a:r>
                      <a:endParaRPr lang="en-US" sz="2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171450" indent="-171450">
                        <a:buFont typeface="Arial" panose="020B0604020202020204" pitchFamily="34" charset="0"/>
                        <a:buChar char="•"/>
                      </a:pPr>
                      <a:r>
                        <a:rPr lang="en-US" sz="2200" b="0">
                          <a:latin typeface="Times New Roman" panose="02020603050405020304" pitchFamily="18" charset="0"/>
                          <a:cs typeface="Times New Roman" panose="02020603050405020304" pitchFamily="18" charset="0"/>
                        </a:rPr>
                        <a:t>Minimizes financial losses from shoplifting.</a:t>
                      </a:r>
                    </a:p>
                    <a:p>
                      <a:pPr marL="171450" indent="-171450">
                        <a:buFont typeface="Arial" panose="020B0604020202020204" pitchFamily="34" charset="0"/>
                        <a:buChar char="•"/>
                      </a:pPr>
                      <a:r>
                        <a:rPr lang="en-US" sz="2200" b="0">
                          <a:latin typeface="Times New Roman" panose="02020603050405020304" pitchFamily="18" charset="0"/>
                          <a:cs typeface="Times New Roman" panose="02020603050405020304" pitchFamily="18" charset="0"/>
                        </a:rPr>
                        <a:t>Enables quick responses from security personnel with real-time alerts.</a:t>
                      </a:r>
                    </a:p>
                    <a:p>
                      <a:pPr marL="171450" indent="-171450">
                        <a:buFont typeface="Arial" panose="020B0604020202020204" pitchFamily="34" charset="0"/>
                        <a:buChar char="•"/>
                      </a:pPr>
                      <a:r>
                        <a:rPr lang="en-US" sz="2200" b="0">
                          <a:latin typeface="Times New Roman" panose="02020603050405020304" pitchFamily="18" charset="0"/>
                          <a:cs typeface="Times New Roman" panose="02020603050405020304" pitchFamily="18" charset="0"/>
                        </a:rPr>
                        <a:t>Fosters a safer shopping environment for honest customers.</a:t>
                      </a:r>
                    </a:p>
                    <a:p>
                      <a:pPr marL="171450" indent="-171450">
                        <a:buFont typeface="Arial" panose="020B0604020202020204" pitchFamily="34" charset="0"/>
                        <a:buChar char="•"/>
                      </a:pPr>
                      <a:r>
                        <a:rPr lang="en-US" sz="2200" b="0">
                          <a:latin typeface="Times New Roman" panose="02020603050405020304" pitchFamily="18" charset="0"/>
                          <a:cs typeface="Times New Roman" panose="02020603050405020304" pitchFamily="18" charset="0"/>
                        </a:rPr>
                        <a:t>Provides valuable analytics on theft patterns for informed decision-making. </a:t>
                      </a:r>
                    </a:p>
                    <a:p>
                      <a:pPr marL="171450" indent="-171450">
                        <a:buFont typeface="Arial" panose="020B0604020202020204" pitchFamily="34" charset="0"/>
                        <a:buChar char="•"/>
                      </a:pPr>
                      <a:r>
                        <a:rPr lang="en-US" sz="2200" b="0">
                          <a:latin typeface="Times New Roman" panose="02020603050405020304" pitchFamily="18" charset="0"/>
                          <a:cs typeface="Times New Roman" panose="02020603050405020304" pitchFamily="18" charset="0"/>
                        </a:rPr>
                        <a:t>Adaptable for implementation across multiple store locations.</a:t>
                      </a:r>
                    </a:p>
                    <a:p>
                      <a:pPr marL="171450" indent="-171450">
                        <a:buFont typeface="Arial" panose="020B0604020202020204" pitchFamily="34" charset="0"/>
                        <a:buChar char="•"/>
                      </a:pPr>
                      <a:r>
                        <a:rPr lang="en-US" sz="2200" b="0">
                          <a:latin typeface="Times New Roman" panose="02020603050405020304" pitchFamily="18" charset="0"/>
                          <a:cs typeface="Times New Roman" panose="02020603050405020304" pitchFamily="18" charset="0"/>
                        </a:rPr>
                        <a:t>Works with existing security infrastructure for a smooth transition.</a:t>
                      </a:r>
                    </a:p>
                    <a:p>
                      <a:pPr marL="171450" indent="-171450">
                        <a:buFont typeface="Arial" panose="020B0604020202020204" pitchFamily="34" charset="0"/>
                        <a:buChar char="•"/>
                      </a:pPr>
                      <a:r>
                        <a:rPr lang="en-US" sz="2200" b="0">
                          <a:latin typeface="Times New Roman" panose="02020603050405020304" pitchFamily="18" charset="0"/>
                          <a:cs typeface="Times New Roman" panose="02020603050405020304" pitchFamily="18" charset="0"/>
                        </a:rPr>
                        <a:t>Allows for upgrades, such as improved facial recognition and behavior prediction.</a:t>
                      </a:r>
                    </a:p>
                    <a:p>
                      <a:pPr marL="171450" indent="-171450">
                        <a:buFont typeface="Arial" panose="020B0604020202020204" pitchFamily="34" charset="0"/>
                        <a:buChar char="•"/>
                      </a:pPr>
                      <a:r>
                        <a:rPr lang="en-US" sz="2200" b="0">
                          <a:latin typeface="Times New Roman" panose="02020603050405020304" pitchFamily="18" charset="0"/>
                          <a:cs typeface="Times New Roman" panose="02020603050405020304" pitchFamily="18" charset="0"/>
                        </a:rPr>
                        <a:t>Combines technology and human oversight for effective theft prevention.</a:t>
                      </a:r>
                      <a:endParaRPr lang="en-US" sz="2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6173338"/>
                  </a:ext>
                </a:extLst>
              </a:tr>
              <a:tr h="396927">
                <a:tc>
                  <a:txBody>
                    <a:bodyPr/>
                    <a:lstStyle/>
                    <a:p>
                      <a:pPr rtl="0" fontAlgn="t">
                        <a:spcBef>
                          <a:spcPts val="600"/>
                        </a:spcBef>
                        <a:spcAft>
                          <a:spcPts val="0"/>
                        </a:spcAft>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GitHub Link:</a:t>
                      </a:r>
                      <a:endParaRPr lang="en-US" sz="22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2200" dirty="0">
                          <a:effectLst/>
                          <a:latin typeface="Times New Roman" panose="02020603050405020304" pitchFamily="18" charset="0"/>
                          <a:cs typeface="Times New Roman" panose="02020603050405020304" pitchFamily="18" charset="0"/>
                        </a:rPr>
                        <a:t>https://github.com/htmw/2024F-Team4/wiki</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7243683"/>
                  </a:ext>
                </a:extLst>
              </a:tr>
            </a:tbl>
          </a:graphicData>
        </a:graphic>
      </p:graphicFrame>
      <p:pic>
        <p:nvPicPr>
          <p:cNvPr id="1026" name="Picture 2" descr="660+ Problem Statement Stock Illustrations, Royalty-Free Vector Graphics &amp;  Clip Art - iStock | Problem statement icon">
            <a:extLst>
              <a:ext uri="{FF2B5EF4-FFF2-40B4-BE49-F238E27FC236}">
                <a16:creationId xmlns:a16="http://schemas.microsoft.com/office/drawing/2014/main" id="{DB9C080F-93A3-6AB6-666A-13C4999FC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9200" y="1362073"/>
            <a:ext cx="5638800" cy="89184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A4AD7D-12B0-7108-B3AD-0A668D62E1EF}"/>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2772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3EB74D72-4888-6A57-00D0-C0BD6F38D495}"/>
              </a:ext>
            </a:extLst>
          </p:cNvPr>
          <p:cNvSpPr txBox="1"/>
          <p:nvPr/>
        </p:nvSpPr>
        <p:spPr>
          <a:xfrm>
            <a:off x="437232" y="398064"/>
            <a:ext cx="8679874" cy="923330"/>
          </a:xfrm>
          <a:prstGeom prst="rect">
            <a:avLst/>
          </a:prstGeom>
          <a:noFill/>
        </p:spPr>
        <p:txBody>
          <a:bodyPr wrap="square">
            <a:spAutoFit/>
          </a:bodyPr>
          <a:lstStyle/>
          <a:p>
            <a:r>
              <a:rPr lang="en-US" sz="5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54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56" name="Picture 8" descr="Step-by-step process to craft your problem (HMW) statement (5 of n —  Product management from ground up) | by Himanshu Singh | Townscript Product">
            <a:extLst>
              <a:ext uri="{FF2B5EF4-FFF2-40B4-BE49-F238E27FC236}">
                <a16:creationId xmlns:a16="http://schemas.microsoft.com/office/drawing/2014/main" id="{76CAC748-32E0-6625-3C26-61991EF70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239" y="1145213"/>
            <a:ext cx="9972675" cy="91008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DDB7955-18A5-298C-B8A4-E755B9320421}"/>
              </a:ext>
            </a:extLst>
          </p:cNvPr>
          <p:cNvSpPr txBox="1"/>
          <p:nvPr/>
        </p:nvSpPr>
        <p:spPr>
          <a:xfrm>
            <a:off x="367553" y="1459296"/>
            <a:ext cx="17803905" cy="957185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Shoplifting poses a significant challenge for retail stores, leading to financial losses and increased consumer prices. Traditional security measures are largely reactive, addressing theft only after it occurs. Our project aims to develop a Supermarket Theft Detection System that utilizes existing CCTV cameras and machine learning to monitor customer behavior in real time. The system will analyze video footage for unusual movements and automatically alert security personnel to potential theft, enabling quick responses. This proactive approach reduces theft losses and enhances the shopping experience by fostering a safer environment. Additionally, the system is scalable for multiple locations and integrates seamlessly with current security infrastructure. By providing valuable insights into theft patterns, our innovative solution aims to revolutionize supermarket security and improve overall safety for customers and staff.</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4760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2166</TotalTime>
  <Words>3353</Words>
  <Application>Microsoft Office PowerPoint</Application>
  <PresentationFormat>Custom</PresentationFormat>
  <Paragraphs>865</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Aptos</vt:lpstr>
      <vt:lpstr>Aptos Narrow</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Thota Anil</dc:creator>
  <cp:keywords>DAGVff0p_OA,BAFaqexbVJc</cp:keywords>
  <cp:lastModifiedBy>Aluru, Vinod Kumar</cp:lastModifiedBy>
  <cp:revision>12</cp:revision>
  <dcterms:created xsi:type="dcterms:W3CDTF">2024-11-04T20:33:16Z</dcterms:created>
  <dcterms:modified xsi:type="dcterms:W3CDTF">2024-11-21T23:50:27Z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2024-11-04T00:00:00Z</vt:filetime>
  </property>
  <property fmtid="{D5CDD505-2E9C-101B-9397-08002B2CF9AE}" pid="3" name="Creator">
    <vt:lpwstr>Canva</vt:lpwstr>
  </property>
  <property fmtid="{D5CDD505-2E9C-101B-9397-08002B2CF9AE}" pid="4" name="LastSaved">
    <vt:filetime>2024-11-04T00:00:00Z</vt:filetime>
  </property>
  <property fmtid="{D5CDD505-2E9C-101B-9397-08002B2CF9AE}" pid="5" name="Producer">
    <vt:lpwstr>Canva</vt:lpwstr>
  </property>
</Properties>
</file>